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317" r:id="rId2"/>
    <p:sldId id="342" r:id="rId3"/>
    <p:sldId id="341" r:id="rId4"/>
    <p:sldId id="343" r:id="rId5"/>
    <p:sldId id="344" r:id="rId6"/>
    <p:sldId id="340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9E00"/>
    <a:srgbClr val="090D53"/>
    <a:srgbClr val="273F8D"/>
    <a:srgbClr val="E6E6E6"/>
    <a:srgbClr val="CC2700"/>
    <a:srgbClr val="FF3300"/>
    <a:srgbClr val="1E316C"/>
    <a:srgbClr val="132F49"/>
    <a:srgbClr val="0E1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E5D1BA-4CAE-4007-9901-3A2FEBF35F99}" v="13" dt="2020-12-03T15:46:03.5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8" autoAdjust="0"/>
    <p:restoredTop sz="94660"/>
  </p:normalViewPr>
  <p:slideViewPr>
    <p:cSldViewPr>
      <p:cViewPr>
        <p:scale>
          <a:sx n="76" d="100"/>
          <a:sy n="76" d="100"/>
        </p:scale>
        <p:origin x="-282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 Saavedra" userId="87d2780cf63c614f" providerId="LiveId" clId="{A3E5D1BA-4CAE-4007-9901-3A2FEBF35F99}"/>
    <pc:docChg chg="custSel modSld sldOrd">
      <pc:chgData name="Seba Saavedra" userId="87d2780cf63c614f" providerId="LiveId" clId="{A3E5D1BA-4CAE-4007-9901-3A2FEBF35F99}" dt="2020-12-03T16:11:59.937" v="36" actId="1076"/>
      <pc:docMkLst>
        <pc:docMk/>
      </pc:docMkLst>
      <pc:sldChg chg="modSp mod ord">
        <pc:chgData name="Seba Saavedra" userId="87d2780cf63c614f" providerId="LiveId" clId="{A3E5D1BA-4CAE-4007-9901-3A2FEBF35F99}" dt="2020-12-03T15:46:03.502" v="33" actId="1076"/>
        <pc:sldMkLst>
          <pc:docMk/>
          <pc:sldMk cId="3845141999" sldId="340"/>
        </pc:sldMkLst>
        <pc:spChg chg="mod">
          <ac:chgData name="Seba Saavedra" userId="87d2780cf63c614f" providerId="LiveId" clId="{A3E5D1BA-4CAE-4007-9901-3A2FEBF35F99}" dt="2020-12-03T15:45:16.026" v="26" actId="27636"/>
          <ac:spMkLst>
            <pc:docMk/>
            <pc:sldMk cId="3845141999" sldId="340"/>
            <ac:spMk id="4" creationId="{6F6E1F54-199F-416E-84C1-40940505167A}"/>
          </ac:spMkLst>
        </pc:spChg>
        <pc:spChg chg="mod">
          <ac:chgData name="Seba Saavedra" userId="87d2780cf63c614f" providerId="LiveId" clId="{A3E5D1BA-4CAE-4007-9901-3A2FEBF35F99}" dt="2020-12-03T15:46:03.502" v="33" actId="1076"/>
          <ac:spMkLst>
            <pc:docMk/>
            <pc:sldMk cId="3845141999" sldId="340"/>
            <ac:spMk id="5" creationId="{E57EB95D-B136-4F5F-ABB5-788A313B66FB}"/>
          </ac:spMkLst>
        </pc:spChg>
        <pc:spChg chg="mod">
          <ac:chgData name="Seba Saavedra" userId="87d2780cf63c614f" providerId="LiveId" clId="{A3E5D1BA-4CAE-4007-9901-3A2FEBF35F99}" dt="2020-12-03T15:45:56.906" v="32" actId="1076"/>
          <ac:spMkLst>
            <pc:docMk/>
            <pc:sldMk cId="3845141999" sldId="340"/>
            <ac:spMk id="6" creationId="{FA6E12FC-963F-4991-A7D0-6CB6812E3582}"/>
          </ac:spMkLst>
        </pc:spChg>
      </pc:sldChg>
      <pc:sldChg chg="modSp mod">
        <pc:chgData name="Seba Saavedra" userId="87d2780cf63c614f" providerId="LiveId" clId="{A3E5D1BA-4CAE-4007-9901-3A2FEBF35F99}" dt="2020-12-03T16:11:59.937" v="36" actId="1076"/>
        <pc:sldMkLst>
          <pc:docMk/>
          <pc:sldMk cId="1075551554" sldId="341"/>
        </pc:sldMkLst>
        <pc:spChg chg="mod">
          <ac:chgData name="Seba Saavedra" userId="87d2780cf63c614f" providerId="LiveId" clId="{A3E5D1BA-4CAE-4007-9901-3A2FEBF35F99}" dt="2020-12-03T16:11:59.937" v="36" actId="1076"/>
          <ac:spMkLst>
            <pc:docMk/>
            <pc:sldMk cId="1075551554" sldId="341"/>
            <ac:spMk id="9" creationId="{911ED6B9-21DA-4D4E-B518-CEF11734954B}"/>
          </ac:spMkLst>
        </pc:spChg>
      </pc:sldChg>
      <pc:sldChg chg="ord">
        <pc:chgData name="Seba Saavedra" userId="87d2780cf63c614f" providerId="LiveId" clId="{A3E5D1BA-4CAE-4007-9901-3A2FEBF35F99}" dt="2020-12-03T15:43:03.165" v="3"/>
        <pc:sldMkLst>
          <pc:docMk/>
          <pc:sldMk cId="516554954" sldId="342"/>
        </pc:sldMkLst>
      </pc:sldChg>
      <pc:sldChg chg="modSp">
        <pc:chgData name="Seba Saavedra" userId="87d2780cf63c614f" providerId="LiveId" clId="{A3E5D1BA-4CAE-4007-9901-3A2FEBF35F99}" dt="2020-12-03T15:43:42.533" v="10" actId="1076"/>
        <pc:sldMkLst>
          <pc:docMk/>
          <pc:sldMk cId="915601549" sldId="343"/>
        </pc:sldMkLst>
        <pc:picChg chg="mod">
          <ac:chgData name="Seba Saavedra" userId="87d2780cf63c614f" providerId="LiveId" clId="{A3E5D1BA-4CAE-4007-9901-3A2FEBF35F99}" dt="2020-12-03T15:43:38.701" v="9" actId="1076"/>
          <ac:picMkLst>
            <pc:docMk/>
            <pc:sldMk cId="915601549" sldId="343"/>
            <ac:picMk id="2050" creationId="{194755E8-EC1C-459C-85DF-48BAE0A62BCB}"/>
          </ac:picMkLst>
        </pc:picChg>
        <pc:picChg chg="mod">
          <ac:chgData name="Seba Saavedra" userId="87d2780cf63c614f" providerId="LiveId" clId="{A3E5D1BA-4CAE-4007-9901-3A2FEBF35F99}" dt="2020-12-03T15:43:42.533" v="10" actId="1076"/>
          <ac:picMkLst>
            <pc:docMk/>
            <pc:sldMk cId="915601549" sldId="343"/>
            <ac:picMk id="2052" creationId="{643C2EFB-BBB5-4EF2-9BFB-AAACDB98926A}"/>
          </ac:picMkLst>
        </pc:picChg>
      </pc:sldChg>
      <pc:sldChg chg="modSp">
        <pc:chgData name="Seba Saavedra" userId="87d2780cf63c614f" providerId="LiveId" clId="{A3E5D1BA-4CAE-4007-9901-3A2FEBF35F99}" dt="2020-12-03T15:44:04.064" v="13" actId="1076"/>
        <pc:sldMkLst>
          <pc:docMk/>
          <pc:sldMk cId="2798588618" sldId="344"/>
        </pc:sldMkLst>
        <pc:picChg chg="mod">
          <ac:chgData name="Seba Saavedra" userId="87d2780cf63c614f" providerId="LiveId" clId="{A3E5D1BA-4CAE-4007-9901-3A2FEBF35F99}" dt="2020-12-03T15:43:58.634" v="12" actId="14100"/>
          <ac:picMkLst>
            <pc:docMk/>
            <pc:sldMk cId="2798588618" sldId="344"/>
            <ac:picMk id="3074" creationId="{F1514B02-CCA6-4A0A-8111-659CD1072AF8}"/>
          </ac:picMkLst>
        </pc:picChg>
        <pc:picChg chg="mod">
          <ac:chgData name="Seba Saavedra" userId="87d2780cf63c614f" providerId="LiveId" clId="{A3E5D1BA-4CAE-4007-9901-3A2FEBF35F99}" dt="2020-12-03T15:44:04.064" v="13" actId="1076"/>
          <ac:picMkLst>
            <pc:docMk/>
            <pc:sldMk cId="2798588618" sldId="344"/>
            <ac:picMk id="3075" creationId="{606CEF20-5CB4-409E-A990-EFE4D30BD87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A07AA-6B25-4C65-9AA7-D4C34ACAE39B}" type="datetimeFigureOut">
              <a:rPr lang="es-CL" smtClean="0"/>
              <a:t>04-12-2020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27FF9-1E66-4961-A248-E09ACC60A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944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04-12-2020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0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04-12-2020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6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04-12-2020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2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04-12-2020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/>
          <a:srcRect r="65332" b="7928"/>
          <a:stretch/>
        </p:blipFill>
        <p:spPr>
          <a:xfrm>
            <a:off x="505740" y="116058"/>
            <a:ext cx="1718091" cy="70593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143339" y="175612"/>
            <a:ext cx="11952651" cy="6682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80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6440" y="265793"/>
            <a:ext cx="1497139" cy="615749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479376" y="980728"/>
            <a:ext cx="11305256" cy="56648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683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04-12-2020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1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04-12-2020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7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04-12-2020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0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04-12-2020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8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04-12-2020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7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04-12-2020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0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04-12-2020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0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04-12-2020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A00BFAD-3D4F-4E3B-A2C6-9E1F2E274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4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A00BFAD-3D4F-4E3B-A2C6-9E1F2E274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9"/>
          <a:stretch/>
        </p:blipFill>
        <p:spPr>
          <a:xfrm rot="5400000">
            <a:off x="5865642" y="529788"/>
            <a:ext cx="460713" cy="12192000"/>
          </a:xfrm>
          <a:prstGeom prst="rect">
            <a:avLst/>
          </a:prstGeom>
        </p:spPr>
      </p:pic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xmlns="" id="{707B94AC-F160-4606-827F-4223514C3F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260648"/>
            <a:ext cx="1264829" cy="579140"/>
          </a:xfrm>
          <a:prstGeom prst="rect">
            <a:avLst/>
          </a:prstGeom>
        </p:spPr>
      </p:pic>
      <p:pic>
        <p:nvPicPr>
          <p:cNvPr id="7" name="Google Shape;153;p1">
            <a:extLst>
              <a:ext uri="{FF2B5EF4-FFF2-40B4-BE49-F238E27FC236}">
                <a16:creationId xmlns:a16="http://schemas.microsoft.com/office/drawing/2014/main" xmlns="" id="{E7C3DFF3-F2A5-4515-845A-BF77C4FE3D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27401"/>
          <a:stretch/>
        </p:blipFill>
        <p:spPr>
          <a:xfrm>
            <a:off x="7919103" y="324259"/>
            <a:ext cx="2353361" cy="451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82793B3-144C-4556-9E8E-BB5491AF0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8" b="12201"/>
          <a:stretch/>
        </p:blipFill>
        <p:spPr bwMode="auto">
          <a:xfrm>
            <a:off x="381439" y="1147575"/>
            <a:ext cx="11077575" cy="524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55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A00BFAD-3D4F-4E3B-A2C6-9E1F2E274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9"/>
          <a:stretch/>
        </p:blipFill>
        <p:spPr>
          <a:xfrm rot="5400000">
            <a:off x="5865642" y="529788"/>
            <a:ext cx="460713" cy="12192000"/>
          </a:xfrm>
          <a:prstGeom prst="rect">
            <a:avLst/>
          </a:prstGeom>
        </p:spPr>
      </p:pic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xmlns="" id="{707B94AC-F160-4606-827F-4223514C3F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260648"/>
            <a:ext cx="1264829" cy="579140"/>
          </a:xfrm>
          <a:prstGeom prst="rect">
            <a:avLst/>
          </a:prstGeom>
        </p:spPr>
      </p:pic>
      <p:pic>
        <p:nvPicPr>
          <p:cNvPr id="7" name="Google Shape;153;p1">
            <a:extLst>
              <a:ext uri="{FF2B5EF4-FFF2-40B4-BE49-F238E27FC236}">
                <a16:creationId xmlns:a16="http://schemas.microsoft.com/office/drawing/2014/main" xmlns="" id="{E7C3DFF3-F2A5-4515-845A-BF77C4FE3D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27401"/>
          <a:stretch/>
        </p:blipFill>
        <p:spPr>
          <a:xfrm>
            <a:off x="7919103" y="324259"/>
            <a:ext cx="2353361" cy="45191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11ED6B9-21DA-4D4E-B518-CEF11734954B}"/>
              </a:ext>
            </a:extLst>
          </p:cNvPr>
          <p:cNvSpPr txBox="1"/>
          <p:nvPr/>
        </p:nvSpPr>
        <p:spPr>
          <a:xfrm>
            <a:off x="533166" y="330353"/>
            <a:ext cx="60983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MX" sz="2400" b="1" i="0" u="none" strike="noStrike" dirty="0">
                <a:solidFill>
                  <a:srgbClr val="000000"/>
                </a:solidFill>
                <a:effectLst/>
                <a:latin typeface="Montserrat"/>
              </a:rPr>
              <a:t>Las labores que se </a:t>
            </a:r>
            <a:r>
              <a:rPr lang="es-MX" sz="2400" b="1" i="0" u="none" strike="noStrike" dirty="0">
                <a:solidFill>
                  <a:srgbClr val="FF0000"/>
                </a:solidFill>
                <a:effectLst/>
                <a:latin typeface="Montserrat"/>
              </a:rPr>
              <a:t>puedan realizar por teletrabajo</a:t>
            </a:r>
            <a:r>
              <a:rPr lang="es-MX" sz="2400" b="1" i="0" u="none" strike="noStrike" dirty="0">
                <a:solidFill>
                  <a:srgbClr val="000000"/>
                </a:solidFill>
                <a:effectLst/>
                <a:latin typeface="Montserrat"/>
              </a:rPr>
              <a:t> abren un mundo de oportunidades</a:t>
            </a:r>
            <a:endParaRPr lang="es-MX" sz="2400" b="0" dirty="0">
              <a:effectLst/>
            </a:endParaRPr>
          </a:p>
          <a:p>
            <a:r>
              <a:rPr lang="es-MX" sz="2400" dirty="0"/>
              <a:t/>
            </a:r>
            <a:br>
              <a:rPr lang="es-MX" sz="2400" dirty="0"/>
            </a:br>
            <a:endParaRPr lang="es-CL" sz="2400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F74F6CA2-1D80-438E-8053-916BD36F14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636" b="7961"/>
          <a:stretch/>
        </p:blipFill>
        <p:spPr>
          <a:xfrm>
            <a:off x="0" y="1484784"/>
            <a:ext cx="12192000" cy="482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51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A00BFAD-3D4F-4E3B-A2C6-9E1F2E274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9"/>
          <a:stretch/>
        </p:blipFill>
        <p:spPr>
          <a:xfrm rot="5400000">
            <a:off x="5865642" y="529788"/>
            <a:ext cx="460713" cy="12192000"/>
          </a:xfrm>
          <a:prstGeom prst="rect">
            <a:avLst/>
          </a:prstGeom>
        </p:spPr>
      </p:pic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xmlns="" id="{707B94AC-F160-4606-827F-4223514C3F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260648"/>
            <a:ext cx="1264829" cy="579140"/>
          </a:xfrm>
          <a:prstGeom prst="rect">
            <a:avLst/>
          </a:prstGeom>
        </p:spPr>
      </p:pic>
      <p:pic>
        <p:nvPicPr>
          <p:cNvPr id="7" name="Google Shape;153;p1">
            <a:extLst>
              <a:ext uri="{FF2B5EF4-FFF2-40B4-BE49-F238E27FC236}">
                <a16:creationId xmlns:a16="http://schemas.microsoft.com/office/drawing/2014/main" xmlns="" id="{E7C3DFF3-F2A5-4515-845A-BF77C4FE3D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27401"/>
          <a:stretch/>
        </p:blipFill>
        <p:spPr>
          <a:xfrm>
            <a:off x="7919103" y="324259"/>
            <a:ext cx="2353361" cy="451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194755E8-EC1C-459C-85DF-48BAE0A62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736" y="1124744"/>
            <a:ext cx="7359446" cy="436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643C2EFB-BBB5-4EF2-9BFB-AAACDB989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24406" r="38187" b="31473"/>
          <a:stretch/>
        </p:blipFill>
        <p:spPr bwMode="auto">
          <a:xfrm>
            <a:off x="5879440" y="1718944"/>
            <a:ext cx="5657853" cy="318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601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A00BFAD-3D4F-4E3B-A2C6-9E1F2E274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9"/>
          <a:stretch/>
        </p:blipFill>
        <p:spPr>
          <a:xfrm rot="5400000">
            <a:off x="5865642" y="529788"/>
            <a:ext cx="460713" cy="12192000"/>
          </a:xfrm>
          <a:prstGeom prst="rect">
            <a:avLst/>
          </a:prstGeom>
        </p:spPr>
      </p:pic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xmlns="" id="{707B94AC-F160-4606-827F-4223514C3F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260648"/>
            <a:ext cx="1264829" cy="579140"/>
          </a:xfrm>
          <a:prstGeom prst="rect">
            <a:avLst/>
          </a:prstGeom>
        </p:spPr>
      </p:pic>
      <p:pic>
        <p:nvPicPr>
          <p:cNvPr id="7" name="Google Shape;153;p1">
            <a:extLst>
              <a:ext uri="{FF2B5EF4-FFF2-40B4-BE49-F238E27FC236}">
                <a16:creationId xmlns:a16="http://schemas.microsoft.com/office/drawing/2014/main" xmlns="" id="{E7C3DFF3-F2A5-4515-845A-BF77C4FE3D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27401"/>
          <a:stretch/>
        </p:blipFill>
        <p:spPr>
          <a:xfrm>
            <a:off x="7919103" y="324259"/>
            <a:ext cx="2353361" cy="451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F1514B02-CCA6-4A0A-8111-659CD1072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13" y="299333"/>
            <a:ext cx="5316517" cy="598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xmlns="" id="{606CEF20-5CB4-409E-A990-EFE4D30BD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1190997"/>
            <a:ext cx="3978672" cy="447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588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DA00BFAD-3D4F-4E3B-A2C6-9E1F2E274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9"/>
          <a:stretch/>
        </p:blipFill>
        <p:spPr>
          <a:xfrm rot="5400000">
            <a:off x="5865642" y="529788"/>
            <a:ext cx="460713" cy="12192000"/>
          </a:xfrm>
          <a:prstGeom prst="rect">
            <a:avLst/>
          </a:prstGeom>
        </p:spPr>
      </p:pic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xmlns="" id="{707B94AC-F160-4606-827F-4223514C3F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260648"/>
            <a:ext cx="1264829" cy="57914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6F6E1F54-199F-416E-84C1-40940505167A}"/>
              </a:ext>
            </a:extLst>
          </p:cNvPr>
          <p:cNvSpPr txBox="1">
            <a:spLocks/>
          </p:cNvSpPr>
          <p:nvPr/>
        </p:nvSpPr>
        <p:spPr>
          <a:xfrm>
            <a:off x="392435" y="243321"/>
            <a:ext cx="5343369" cy="14574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altLang="es-CL" dirty="0">
                <a:solidFill>
                  <a:srgbClr val="090D53"/>
                </a:solidFill>
                <a:latin typeface="+mn-lt"/>
              </a:rPr>
              <a:t>COMPETENCIAS </a:t>
            </a:r>
          </a:p>
          <a:p>
            <a:pPr algn="l"/>
            <a:r>
              <a:rPr lang="es-MX" altLang="es-CL" dirty="0">
                <a:solidFill>
                  <a:srgbClr val="090D53"/>
                </a:solidFill>
                <a:latin typeface="+mn-lt"/>
              </a:rPr>
              <a:t>MÁS VALORADAS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57EB95D-B136-4F5F-ABB5-788A313B6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379" y="2027645"/>
            <a:ext cx="4816425" cy="325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CL" altLang="es-CL" sz="2800" b="1" dirty="0">
                <a:solidFill>
                  <a:srgbClr val="002060"/>
                </a:solidFill>
                <a:latin typeface="Abadi Extra Light" panose="020B0204020104020204" pitchFamily="34" charset="0"/>
              </a:rPr>
              <a:t>1. Capacidad de Innovar</a:t>
            </a:r>
          </a:p>
          <a:p>
            <a:pPr>
              <a:lnSpc>
                <a:spcPct val="150000"/>
              </a:lnSpc>
            </a:pPr>
            <a:r>
              <a:rPr lang="es-CL" altLang="es-CL" sz="2800" b="1" dirty="0">
                <a:solidFill>
                  <a:srgbClr val="D09E00"/>
                </a:solidFill>
                <a:latin typeface="Abadi Extra Light" panose="020B0204020104020204" pitchFamily="34" charset="0"/>
              </a:rPr>
              <a:t>2. Creatividad y Originalidad</a:t>
            </a:r>
          </a:p>
          <a:p>
            <a:pPr>
              <a:lnSpc>
                <a:spcPct val="150000"/>
              </a:lnSpc>
            </a:pPr>
            <a:r>
              <a:rPr lang="es-CL" altLang="es-CL" sz="2800" b="1" dirty="0">
                <a:solidFill>
                  <a:srgbClr val="002060"/>
                </a:solidFill>
                <a:latin typeface="Abadi Extra Light" panose="020B0204020104020204" pitchFamily="34" charset="0"/>
              </a:rPr>
              <a:t>3. Productividad y Eficiencia</a:t>
            </a:r>
          </a:p>
          <a:p>
            <a:pPr>
              <a:lnSpc>
                <a:spcPct val="150000"/>
              </a:lnSpc>
            </a:pPr>
            <a:r>
              <a:rPr lang="es-CL" altLang="es-CL" sz="2800" b="1" dirty="0">
                <a:solidFill>
                  <a:srgbClr val="D09E00"/>
                </a:solidFill>
                <a:latin typeface="Abadi Extra Light" panose="020B0204020104020204" pitchFamily="34" charset="0"/>
              </a:rPr>
              <a:t>4. Analítica y Pensamiento Critico</a:t>
            </a:r>
          </a:p>
          <a:p>
            <a:pPr>
              <a:lnSpc>
                <a:spcPct val="150000"/>
              </a:lnSpc>
            </a:pPr>
            <a:r>
              <a:rPr lang="es-CL" altLang="es-CL" sz="2800" b="1" dirty="0">
                <a:solidFill>
                  <a:srgbClr val="002060"/>
                </a:solidFill>
                <a:latin typeface="Abadi Extra Light" panose="020B0204020104020204" pitchFamily="34" charset="0"/>
              </a:rPr>
              <a:t>5. Trabajo en equipo</a:t>
            </a:r>
            <a:endParaRPr lang="es-MX" altLang="es-CL" sz="2800" b="1" dirty="0">
              <a:solidFill>
                <a:srgbClr val="00206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A6E12FC-963F-4991-A7D0-6CB6812E3582}"/>
              </a:ext>
            </a:extLst>
          </p:cNvPr>
          <p:cNvSpPr txBox="1"/>
          <p:nvPr/>
        </p:nvSpPr>
        <p:spPr>
          <a:xfrm>
            <a:off x="6095998" y="2027645"/>
            <a:ext cx="5088163" cy="3252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altLang="es-CL" sz="2800" b="1" dirty="0">
                <a:solidFill>
                  <a:srgbClr val="D09E00"/>
                </a:solidFill>
                <a:latin typeface="Abadi Extra Light" panose="020B0204020104020204" pitchFamily="34" charset="0"/>
              </a:rPr>
              <a:t>6. Gestión de Estrés</a:t>
            </a:r>
          </a:p>
          <a:p>
            <a:pPr>
              <a:lnSpc>
                <a:spcPct val="150000"/>
              </a:lnSpc>
            </a:pPr>
            <a:r>
              <a:rPr lang="es-CL" altLang="es-CL" sz="2800" b="1" dirty="0">
                <a:solidFill>
                  <a:srgbClr val="002060"/>
                </a:solidFill>
                <a:latin typeface="Abadi Extra Light" panose="020B0204020104020204" pitchFamily="34" charset="0"/>
              </a:rPr>
              <a:t>7. Dominio de las Tecnologías</a:t>
            </a:r>
            <a:endParaRPr lang="es-MX" altLang="es-CL" sz="2800" b="1" dirty="0">
              <a:solidFill>
                <a:srgbClr val="002060"/>
              </a:solidFill>
              <a:latin typeface="Abadi Extra Light" panose="020B0204020104020204" pitchFamily="34" charset="0"/>
            </a:endParaRPr>
          </a:p>
          <a:p>
            <a:pPr>
              <a:lnSpc>
                <a:spcPct val="150000"/>
              </a:lnSpc>
            </a:pPr>
            <a:r>
              <a:rPr lang="es-CL" altLang="es-CL" sz="2800" b="1" dirty="0">
                <a:solidFill>
                  <a:srgbClr val="D09E00"/>
                </a:solidFill>
                <a:latin typeface="Abadi Extra Light" panose="020B0204020104020204" pitchFamily="34" charset="0"/>
              </a:rPr>
              <a:t>8. Capacidad de Comunicación</a:t>
            </a:r>
          </a:p>
          <a:p>
            <a:pPr>
              <a:lnSpc>
                <a:spcPct val="150000"/>
              </a:lnSpc>
            </a:pPr>
            <a:r>
              <a:rPr lang="es-MX" altLang="es-CL" sz="2800" b="1" dirty="0">
                <a:solidFill>
                  <a:srgbClr val="002060"/>
                </a:solidFill>
                <a:latin typeface="Abadi Extra Light" panose="020B0204020104020204" pitchFamily="34" charset="0"/>
              </a:rPr>
              <a:t>9. Identificación y Compromiso con la Compañía</a:t>
            </a:r>
            <a:endParaRPr lang="es-CL" altLang="es-CL" sz="2800" b="1" dirty="0">
              <a:solidFill>
                <a:srgbClr val="002060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7" name="Google Shape;153;p1">
            <a:extLst>
              <a:ext uri="{FF2B5EF4-FFF2-40B4-BE49-F238E27FC236}">
                <a16:creationId xmlns:a16="http://schemas.microsoft.com/office/drawing/2014/main" xmlns="" id="{E7C3DFF3-F2A5-4515-845A-BF77C4FE3D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27401"/>
          <a:stretch/>
        </p:blipFill>
        <p:spPr>
          <a:xfrm>
            <a:off x="7919103" y="324259"/>
            <a:ext cx="2353361" cy="451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514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9024</TotalTime>
  <Words>66</Words>
  <Application>Microsoft Office PowerPoint</Application>
  <PresentationFormat>Personalizado</PresentationFormat>
  <Paragraphs>13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Ciclo de Webinars</dc:title>
  <dc:creator>Moira Delano</dc:creator>
  <cp:lastModifiedBy>Carlos Vergara</cp:lastModifiedBy>
  <cp:revision>195</cp:revision>
  <dcterms:created xsi:type="dcterms:W3CDTF">2020-04-22T19:39:53Z</dcterms:created>
  <dcterms:modified xsi:type="dcterms:W3CDTF">2020-12-04T15:20:51Z</dcterms:modified>
</cp:coreProperties>
</file>