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317" r:id="rId2"/>
    <p:sldId id="340" r:id="rId3"/>
    <p:sldId id="347" r:id="rId4"/>
    <p:sldId id="348" r:id="rId5"/>
    <p:sldId id="349" r:id="rId6"/>
    <p:sldId id="350" r:id="rId7"/>
    <p:sldId id="351" r:id="rId8"/>
    <p:sldId id="352" r:id="rId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F8D"/>
    <a:srgbClr val="E6E6E6"/>
    <a:srgbClr val="CC2700"/>
    <a:srgbClr val="FF3300"/>
    <a:srgbClr val="1E316C"/>
    <a:srgbClr val="132F49"/>
    <a:srgbClr val="D09E00"/>
    <a:srgbClr val="0E1D4E"/>
    <a:srgbClr val="090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2" autoAdjust="0"/>
    <p:restoredTop sz="94660"/>
  </p:normalViewPr>
  <p:slideViewPr>
    <p:cSldViewPr>
      <p:cViewPr>
        <p:scale>
          <a:sx n="50" d="100"/>
          <a:sy n="50" d="100"/>
        </p:scale>
        <p:origin x="-1224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A07AA-6B25-4C65-9AA7-D4C34ACAE39B}" type="datetimeFigureOut">
              <a:rPr lang="es-CL" smtClean="0"/>
              <a:t>04-12-2020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27FF9-1E66-4961-A248-E09ACC60AE5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944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033BCD9-AA5F-4DC1-8874-F20349517D4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04-12-2020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55C94E9-84A5-45AD-8B33-D9CFC79AE82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0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033BCD9-AA5F-4DC1-8874-F20349517D4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04-12-2020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55C94E9-84A5-45AD-8B33-D9CFC79AE82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6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033BCD9-AA5F-4DC1-8874-F20349517D4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04-12-2020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55C94E9-84A5-45AD-8B33-D9CFC79AE82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424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033BCD9-AA5F-4DC1-8874-F20349517D4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04-12-2020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55C94E9-84A5-45AD-8B33-D9CFC79AE82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/>
          <a:srcRect r="65332" b="7928"/>
          <a:stretch/>
        </p:blipFill>
        <p:spPr>
          <a:xfrm>
            <a:off x="505740" y="116058"/>
            <a:ext cx="1718091" cy="705930"/>
          </a:xfrm>
          <a:prstGeom prst="rect">
            <a:avLst/>
          </a:prstGeom>
        </p:spPr>
      </p:pic>
      <p:sp>
        <p:nvSpPr>
          <p:cNvPr id="9" name="Rectángulo 8"/>
          <p:cNvSpPr/>
          <p:nvPr userDrawn="1"/>
        </p:nvSpPr>
        <p:spPr>
          <a:xfrm>
            <a:off x="143339" y="175612"/>
            <a:ext cx="11952651" cy="66823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0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6440" y="265793"/>
            <a:ext cx="1497139" cy="615749"/>
          </a:xfrm>
          <a:prstGeom prst="rect">
            <a:avLst/>
          </a:prstGeom>
        </p:spPr>
      </p:pic>
      <p:sp>
        <p:nvSpPr>
          <p:cNvPr id="11" name="Rectángulo 10"/>
          <p:cNvSpPr/>
          <p:nvPr userDrawn="1"/>
        </p:nvSpPr>
        <p:spPr>
          <a:xfrm>
            <a:off x="479376" y="980728"/>
            <a:ext cx="11305256" cy="566483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6835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033BCD9-AA5F-4DC1-8874-F20349517D4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04-12-2020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55C94E9-84A5-45AD-8B33-D9CFC79AE82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1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033BCD9-AA5F-4DC1-8874-F20349517D4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04-12-2020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55C94E9-84A5-45AD-8B33-D9CFC79AE82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7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033BCD9-AA5F-4DC1-8874-F20349517D4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04-12-2020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55C94E9-84A5-45AD-8B33-D9CFC79AE82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0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033BCD9-AA5F-4DC1-8874-F20349517D4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04-12-2020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55C94E9-84A5-45AD-8B33-D9CFC79AE82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8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033BCD9-AA5F-4DC1-8874-F20349517D4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04-12-2020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55C94E9-84A5-45AD-8B33-D9CFC79AE82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7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033BCD9-AA5F-4DC1-8874-F20349517D4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04-12-2020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55C94E9-84A5-45AD-8B33-D9CFC79AE82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07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033BCD9-AA5F-4DC1-8874-F20349517D4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04-12-2020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55C94E9-84A5-45AD-8B33-D9CFC79AE82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05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033BCD9-AA5F-4DC1-8874-F20349517D4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04-12-2020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55C94E9-84A5-45AD-8B33-D9CFC79AE82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DA00BFAD-3D4F-4E3B-A2C6-9E1F2E274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DA00BFAD-3D4F-4E3B-A2C6-9E1F2E274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9"/>
          <a:stretch/>
        </p:blipFill>
        <p:spPr>
          <a:xfrm rot="5400000">
            <a:off x="5865642" y="529788"/>
            <a:ext cx="460713" cy="12192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xmlns="" id="{707B94AC-F160-4606-827F-4223514C3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60648"/>
            <a:ext cx="1264829" cy="57914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308620"/>
            <a:ext cx="10776520" cy="6061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1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DA00BFAD-3D4F-4E3B-A2C6-9E1F2E274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9"/>
          <a:stretch/>
        </p:blipFill>
        <p:spPr>
          <a:xfrm rot="5400000">
            <a:off x="5865642" y="529788"/>
            <a:ext cx="460713" cy="12192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xmlns="" id="{707B94AC-F160-4606-827F-4223514C3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60648"/>
            <a:ext cx="1264829" cy="5791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63552" y="1340768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i="1" dirty="0">
                <a:solidFill>
                  <a:schemeClr val="accent5"/>
                </a:solidFill>
              </a:rPr>
              <a:t>“Me encanta cuando el profe nos da la opción de hacer el </a:t>
            </a:r>
            <a:r>
              <a:rPr lang="es-ES" sz="4800" i="1" dirty="0" smtClean="0">
                <a:solidFill>
                  <a:schemeClr val="accent5"/>
                </a:solidFill>
              </a:rPr>
              <a:t>trabajo solo porque </a:t>
            </a:r>
            <a:r>
              <a:rPr lang="es-ES" sz="4800" i="1" dirty="0">
                <a:solidFill>
                  <a:schemeClr val="accent5"/>
                </a:solidFill>
              </a:rPr>
              <a:t>así uno no depende de nadie para que le </a:t>
            </a:r>
            <a:r>
              <a:rPr lang="es-ES" sz="4800" i="1" dirty="0" smtClean="0">
                <a:solidFill>
                  <a:schemeClr val="accent5"/>
                </a:solidFill>
              </a:rPr>
              <a:t>vaya </a:t>
            </a:r>
            <a:r>
              <a:rPr lang="es-ES" sz="4800" i="1" dirty="0">
                <a:solidFill>
                  <a:schemeClr val="accent5"/>
                </a:solidFill>
              </a:rPr>
              <a:t>bien</a:t>
            </a:r>
            <a:r>
              <a:rPr lang="es-ES" sz="4800" i="1" dirty="0" smtClean="0">
                <a:solidFill>
                  <a:schemeClr val="accent5"/>
                </a:solidFill>
              </a:rPr>
              <a:t>”.</a:t>
            </a:r>
          </a:p>
          <a:p>
            <a:pPr algn="r"/>
            <a:r>
              <a:rPr lang="es-ES" sz="4000" i="1" dirty="0" smtClean="0">
                <a:solidFill>
                  <a:schemeClr val="accent5"/>
                </a:solidFill>
              </a:rPr>
              <a:t>Mateo, 14 años </a:t>
            </a:r>
            <a:endParaRPr lang="es-ES" sz="40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4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DA00BFAD-3D4F-4E3B-A2C6-9E1F2E274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9"/>
          <a:stretch/>
        </p:blipFill>
        <p:spPr>
          <a:xfrm rot="5400000">
            <a:off x="5865642" y="529788"/>
            <a:ext cx="460713" cy="12192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xmlns="" id="{707B94AC-F160-4606-827F-4223514C3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60648"/>
            <a:ext cx="1264829" cy="5791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51384" y="1196752"/>
            <a:ext cx="3672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5"/>
                </a:solidFill>
              </a:rPr>
              <a:t>¿Cuáles son las habilidades más valoradas por las empresas a la hora de contratar?</a:t>
            </a:r>
            <a:endParaRPr lang="es-CL" sz="3600" b="1" dirty="0">
              <a:solidFill>
                <a:schemeClr val="accent5"/>
              </a:solidFill>
            </a:endParaRPr>
          </a:p>
        </p:txBody>
      </p:sp>
      <p:pic>
        <p:nvPicPr>
          <p:cNvPr id="1026" name="Picture 2" descr="https://s03.s3c.es/imag/_v0/869x617/f/0/2/INF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2" r="-1891"/>
          <a:stretch/>
        </p:blipFill>
        <p:spPr bwMode="auto">
          <a:xfrm>
            <a:off x="4439816" y="1052736"/>
            <a:ext cx="7032178" cy="422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43370" y="5543775"/>
            <a:ext cx="11305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>
                <a:solidFill>
                  <a:schemeClr val="accent5"/>
                </a:solidFill>
              </a:rPr>
              <a:t> I</a:t>
            </a:r>
            <a:r>
              <a:rPr lang="es-ES" i="1" dirty="0" smtClean="0">
                <a:solidFill>
                  <a:schemeClr val="accent5"/>
                </a:solidFill>
              </a:rPr>
              <a:t>nforme de </a:t>
            </a:r>
            <a:r>
              <a:rPr lang="es-ES" i="1" dirty="0" err="1" smtClean="0">
                <a:solidFill>
                  <a:schemeClr val="accent5"/>
                </a:solidFill>
              </a:rPr>
              <a:t>InfoJobs</a:t>
            </a:r>
            <a:r>
              <a:rPr lang="es-ES" i="1" dirty="0" smtClean="0">
                <a:solidFill>
                  <a:schemeClr val="accent5"/>
                </a:solidFill>
              </a:rPr>
              <a:t> </a:t>
            </a:r>
            <a:r>
              <a:rPr lang="es-ES" i="1" dirty="0">
                <a:solidFill>
                  <a:schemeClr val="accent5"/>
                </a:solidFill>
              </a:rPr>
              <a:t>y ESADE, en base a una encuesta realizada a más de 1.000 empresas y 3.000 candidatos.</a:t>
            </a:r>
            <a:endParaRPr lang="es-CL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DA00BFAD-3D4F-4E3B-A2C6-9E1F2E274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9"/>
          <a:stretch/>
        </p:blipFill>
        <p:spPr>
          <a:xfrm rot="5400000">
            <a:off x="5865642" y="529788"/>
            <a:ext cx="460713" cy="12192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xmlns="" id="{707B94AC-F160-4606-827F-4223514C3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60648"/>
            <a:ext cx="1264829" cy="57914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550218"/>
            <a:ext cx="8712968" cy="57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DA00BFAD-3D4F-4E3B-A2C6-9E1F2E274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9"/>
          <a:stretch/>
        </p:blipFill>
        <p:spPr>
          <a:xfrm rot="5400000">
            <a:off x="5865642" y="529788"/>
            <a:ext cx="460713" cy="12192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xmlns="" id="{707B94AC-F160-4606-827F-4223514C3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60648"/>
            <a:ext cx="1264829" cy="5791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404664"/>
            <a:ext cx="8424936" cy="5856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34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DA00BFAD-3D4F-4E3B-A2C6-9E1F2E274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9"/>
          <a:stretch/>
        </p:blipFill>
        <p:spPr>
          <a:xfrm rot="5400000">
            <a:off x="5865642" y="529788"/>
            <a:ext cx="460713" cy="12192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xmlns="" id="{707B94AC-F160-4606-827F-4223514C3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60648"/>
            <a:ext cx="1264829" cy="5791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63084"/>
            <a:ext cx="6696744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8197264" y="1752436"/>
            <a:ext cx="3778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solidFill>
                  <a:schemeClr val="accent5"/>
                </a:solidFill>
              </a:rPr>
              <a:t>+ de 2.500 personas </a:t>
            </a:r>
          </a:p>
          <a:p>
            <a:r>
              <a:rPr lang="es-CL" sz="3200" b="1" dirty="0" smtClean="0">
                <a:solidFill>
                  <a:schemeClr val="accent5"/>
                </a:solidFill>
              </a:rPr>
              <a:t>+ de 300 empresas </a:t>
            </a:r>
          </a:p>
          <a:p>
            <a:endParaRPr lang="es-CL" sz="3600" b="1" dirty="0">
              <a:solidFill>
                <a:schemeClr val="accent5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9336" y="5085184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b="1" dirty="0" smtClean="0">
                <a:solidFill>
                  <a:schemeClr val="accent5"/>
                </a:solidFill>
              </a:rPr>
              <a:t>Comunicación efectiva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b="1" dirty="0" smtClean="0">
                <a:solidFill>
                  <a:schemeClr val="accent5"/>
                </a:solidFill>
              </a:rPr>
              <a:t>Manejo del tiempo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b="1" dirty="0" smtClean="0">
                <a:solidFill>
                  <a:schemeClr val="accent5"/>
                </a:solidFill>
              </a:rPr>
              <a:t>Liderazgo y construcción de equipos</a:t>
            </a:r>
          </a:p>
          <a:p>
            <a:endParaRPr lang="es-CL" dirty="0" smtClean="0"/>
          </a:p>
          <a:p>
            <a:endParaRPr lang="es-CL" dirty="0"/>
          </a:p>
        </p:txBody>
      </p:sp>
      <p:sp>
        <p:nvSpPr>
          <p:cNvPr id="2" name="Rectángulo 1"/>
          <p:cNvSpPr/>
          <p:nvPr/>
        </p:nvSpPr>
        <p:spPr>
          <a:xfrm>
            <a:off x="4602560" y="5080143"/>
            <a:ext cx="3594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accent5"/>
                </a:solidFill>
              </a:rPr>
              <a:t>Reuniones efectivas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accent5"/>
                </a:solidFill>
              </a:rPr>
              <a:t>Fidelización de talentos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accent5"/>
                </a:solidFill>
              </a:rPr>
              <a:t>Coaching organizacional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000" b="1" dirty="0">
              <a:solidFill>
                <a:schemeClr val="accent5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197264" y="5039354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accent5"/>
                </a:solidFill>
              </a:rPr>
              <a:t>Relaciones laborales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accent5"/>
                </a:solidFill>
              </a:rPr>
              <a:t>Redes para el desarrollo profesional </a:t>
            </a:r>
          </a:p>
        </p:txBody>
      </p:sp>
    </p:spTree>
    <p:extLst>
      <p:ext uri="{BB962C8B-B14F-4D97-AF65-F5344CB8AC3E}">
        <p14:creationId xmlns:p14="http://schemas.microsoft.com/office/powerpoint/2010/main" val="2887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DA00BFAD-3D4F-4E3B-A2C6-9E1F2E274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9"/>
          <a:stretch/>
        </p:blipFill>
        <p:spPr>
          <a:xfrm rot="5400000">
            <a:off x="5865642" y="529788"/>
            <a:ext cx="460713" cy="12192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xmlns="" id="{707B94AC-F160-4606-827F-4223514C3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60648"/>
            <a:ext cx="1264829" cy="57914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789040"/>
            <a:ext cx="6948774" cy="170964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63552" y="1038508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b="1" dirty="0" smtClean="0">
                <a:solidFill>
                  <a:schemeClr val="accent5"/>
                </a:solidFill>
              </a:rPr>
              <a:t>¿Qué tal si hablamos de habilidades esenciales?</a:t>
            </a:r>
            <a:endParaRPr lang="es-CL" sz="5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10776</TotalTime>
  <Words>111</Words>
  <Application>Microsoft Office PowerPoint</Application>
  <PresentationFormat>Personalizado</PresentationFormat>
  <Paragraphs>15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Ciclo de Webinars</dc:title>
  <dc:creator>Moira Delano</dc:creator>
  <cp:lastModifiedBy>Carlos Vergara</cp:lastModifiedBy>
  <cp:revision>202</cp:revision>
  <dcterms:created xsi:type="dcterms:W3CDTF">2020-04-22T19:39:53Z</dcterms:created>
  <dcterms:modified xsi:type="dcterms:W3CDTF">2020-12-04T15:18:58Z</dcterms:modified>
</cp:coreProperties>
</file>