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19"/>
  </p:notesMasterIdLst>
  <p:handoutMasterIdLst>
    <p:handoutMasterId r:id="rId20"/>
  </p:handoutMasterIdLst>
  <p:sldIdLst>
    <p:sldId id="278" r:id="rId5"/>
    <p:sldId id="276" r:id="rId6"/>
    <p:sldId id="279" r:id="rId7"/>
    <p:sldId id="330" r:id="rId8"/>
    <p:sldId id="314" r:id="rId9"/>
    <p:sldId id="325" r:id="rId10"/>
    <p:sldId id="309" r:id="rId11"/>
    <p:sldId id="324" r:id="rId12"/>
    <p:sldId id="326" r:id="rId13"/>
    <p:sldId id="320" r:id="rId14"/>
    <p:sldId id="327" r:id="rId15"/>
    <p:sldId id="328" r:id="rId16"/>
    <p:sldId id="321" r:id="rId17"/>
    <p:sldId id="329" r:id="rId18"/>
  </p:sldIdLst>
  <p:sldSz cx="24387175" cy="13716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s T. Tiejema" initials="RT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4C23B"/>
    <a:srgbClr val="53565A"/>
    <a:srgbClr val="343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DBFCEF-D103-45D9-9FAB-D915969E95A2}" v="139" dt="2020-12-01T03:28:50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61"/>
    <p:restoredTop sz="94662"/>
  </p:normalViewPr>
  <p:slideViewPr>
    <p:cSldViewPr snapToGrid="0" snapToObjects="1">
      <p:cViewPr>
        <p:scale>
          <a:sx n="38" d="100"/>
          <a:sy n="38" d="100"/>
        </p:scale>
        <p:origin x="-840" y="-60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88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EF6020-76B4-4BD2-A50C-7BC80D222AB3}" type="doc">
      <dgm:prSet loTypeId="urn:microsoft.com/office/officeart/2005/8/layout/radial5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42690B6-8A09-4E63-A693-374996F3EC48}">
      <dgm:prSet phldrT="[Texto]" custT="1"/>
      <dgm:spPr/>
      <dgm:t>
        <a:bodyPr/>
        <a:lstStyle/>
        <a:p>
          <a:endParaRPr lang="es-CL" sz="14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6420D3-6CC2-4EE1-A8DD-B8C8723E911B}" type="parTrans" cxnId="{C6362960-0CDC-40EA-BABA-D605B9ADA3A6}">
      <dgm:prSet/>
      <dgm:spPr/>
      <dgm:t>
        <a:bodyPr/>
        <a:lstStyle/>
        <a:p>
          <a:endParaRPr lang="es-CL" sz="2000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B5B18D-9592-4545-B8F6-8D44A3D25CFB}" type="sibTrans" cxnId="{C6362960-0CDC-40EA-BABA-D605B9ADA3A6}">
      <dgm:prSet/>
      <dgm:spPr/>
      <dgm:t>
        <a:bodyPr/>
        <a:lstStyle/>
        <a:p>
          <a:endParaRPr lang="es-CL" sz="2000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7784CF-2834-4C9A-99D0-5D7299925126}">
      <dgm:prSet phldrT="[Texto]" custT="1"/>
      <dgm:spPr/>
      <dgm:t>
        <a:bodyPr lIns="0" rIns="0"/>
        <a:lstStyle/>
        <a:p>
          <a:r>
            <a:rPr lang="es-CL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Chile Response Team</a:t>
          </a:r>
        </a:p>
      </dgm:t>
    </dgm:pt>
    <dgm:pt modelId="{13AC8FE7-CE83-495E-90F5-DB8CE8113703}" type="parTrans" cxnId="{02EBCE22-9BA4-4A1F-BFCA-544F3E310196}">
      <dgm:prSet custT="1"/>
      <dgm:spPr/>
      <dgm:t>
        <a:bodyPr/>
        <a:lstStyle/>
        <a:p>
          <a:endParaRPr lang="es-CL" sz="1050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6F7C53-A7E1-4DA8-9B84-D28F78358FE2}" type="sibTrans" cxnId="{02EBCE22-9BA4-4A1F-BFCA-544F3E310196}">
      <dgm:prSet/>
      <dgm:spPr/>
      <dgm:t>
        <a:bodyPr/>
        <a:lstStyle/>
        <a:p>
          <a:endParaRPr lang="es-CL" sz="2000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46A135-C71C-417F-BAC2-A3C9CC724C3A}">
      <dgm:prSet phldrT="[Texto]" custT="1"/>
      <dgm:spPr/>
      <dgm:t>
        <a:bodyPr/>
        <a:lstStyle/>
        <a:p>
          <a:r>
            <a:rPr lang="es-CL" sz="36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Medidas de Prevención</a:t>
          </a:r>
          <a:endParaRPr lang="es-CL" sz="36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4A31B2-7582-4D2C-82AD-719E507FB68E}" type="parTrans" cxnId="{E8E9CD7B-8684-403B-BBEE-A513636C20A5}">
      <dgm:prSet custT="1"/>
      <dgm:spPr/>
      <dgm:t>
        <a:bodyPr/>
        <a:lstStyle/>
        <a:p>
          <a:endParaRPr lang="es-CL" sz="1050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4A4408-FBF5-4C34-B2DF-332BEBA236AB}" type="sibTrans" cxnId="{E8E9CD7B-8684-403B-BBEE-A513636C20A5}">
      <dgm:prSet/>
      <dgm:spPr/>
      <dgm:t>
        <a:bodyPr/>
        <a:lstStyle/>
        <a:p>
          <a:endParaRPr lang="es-CL" sz="2000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227509-5B37-4567-96CE-67E672330BAF}">
      <dgm:prSet phldrT="[Texto]" custT="1"/>
      <dgm:spPr/>
      <dgm:t>
        <a:bodyPr lIns="0" tIns="0" rIns="0" bIns="0"/>
        <a:lstStyle/>
        <a:p>
          <a:pPr marL="0" indent="0" defTabSz="1033463"/>
          <a:r>
            <a:rPr lang="es-CL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Grow &amp; Momentum</a:t>
          </a:r>
        </a:p>
      </dgm:t>
    </dgm:pt>
    <dgm:pt modelId="{9D33FFCD-338D-47F9-83B2-7ECEBC0FDDC2}" type="parTrans" cxnId="{1BCEF7F1-9FE3-49A9-B3F7-CBD8DFA9EE96}">
      <dgm:prSet custT="1"/>
      <dgm:spPr/>
      <dgm:t>
        <a:bodyPr/>
        <a:lstStyle/>
        <a:p>
          <a:endParaRPr lang="es-CL" sz="1050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C36583-5195-45A0-A6CE-29AA6D16B0AC}" type="sibTrans" cxnId="{1BCEF7F1-9FE3-49A9-B3F7-CBD8DFA9EE96}">
      <dgm:prSet/>
      <dgm:spPr/>
      <dgm:t>
        <a:bodyPr/>
        <a:lstStyle/>
        <a:p>
          <a:endParaRPr lang="es-CL" sz="2000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1422C6-6482-4B62-8968-2BC78B9850DB}" type="pres">
      <dgm:prSet presAssocID="{B6EF6020-76B4-4BD2-A50C-7BC80D222A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US"/>
        </a:p>
      </dgm:t>
    </dgm:pt>
    <dgm:pt modelId="{6678C4D3-79FE-4906-BCF8-E4AEA6AFD18C}" type="pres">
      <dgm:prSet presAssocID="{242690B6-8A09-4E63-A693-374996F3EC48}" presName="centerShape" presStyleLbl="node0" presStyleIdx="0" presStyleCnt="1" custScaleY="94229" custLinFactNeighborX="-179" custLinFactNeighborY="-2882"/>
      <dgm:spPr/>
      <dgm:t>
        <a:bodyPr/>
        <a:lstStyle/>
        <a:p>
          <a:endParaRPr lang="es-US"/>
        </a:p>
      </dgm:t>
    </dgm:pt>
    <dgm:pt modelId="{264B6B04-33D0-4D50-A9FC-BFC81D12A428}" type="pres">
      <dgm:prSet presAssocID="{13AC8FE7-CE83-495E-90F5-DB8CE8113703}" presName="parTrans" presStyleLbl="sibTrans2D1" presStyleIdx="0" presStyleCnt="3"/>
      <dgm:spPr/>
      <dgm:t>
        <a:bodyPr/>
        <a:lstStyle/>
        <a:p>
          <a:endParaRPr lang="es-US"/>
        </a:p>
      </dgm:t>
    </dgm:pt>
    <dgm:pt modelId="{144598A9-9CE3-4C07-8FCD-511484E4463F}" type="pres">
      <dgm:prSet presAssocID="{13AC8FE7-CE83-495E-90F5-DB8CE8113703}" presName="connectorText" presStyleLbl="sibTrans2D1" presStyleIdx="0" presStyleCnt="3"/>
      <dgm:spPr/>
      <dgm:t>
        <a:bodyPr/>
        <a:lstStyle/>
        <a:p>
          <a:endParaRPr lang="es-US"/>
        </a:p>
      </dgm:t>
    </dgm:pt>
    <dgm:pt modelId="{CB54F778-C518-4F35-B798-FAF2E96F2864}" type="pres">
      <dgm:prSet presAssocID="{647784CF-2834-4C9A-99D0-5D7299925126}" presName="node" presStyleLbl="node1" presStyleIdx="0" presStyleCnt="3" custScaleX="132731" custScaleY="92176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E104BCB6-C228-468F-8412-D0FE85280728}" type="pres">
      <dgm:prSet presAssocID="{F14A31B2-7582-4D2C-82AD-719E507FB68E}" presName="parTrans" presStyleLbl="sibTrans2D1" presStyleIdx="1" presStyleCnt="3"/>
      <dgm:spPr/>
      <dgm:t>
        <a:bodyPr/>
        <a:lstStyle/>
        <a:p>
          <a:endParaRPr lang="es-US"/>
        </a:p>
      </dgm:t>
    </dgm:pt>
    <dgm:pt modelId="{7F43B3C1-8DD1-48D4-ADE0-06222FA74656}" type="pres">
      <dgm:prSet presAssocID="{F14A31B2-7582-4D2C-82AD-719E507FB68E}" presName="connectorText" presStyleLbl="sibTrans2D1" presStyleIdx="1" presStyleCnt="3"/>
      <dgm:spPr/>
      <dgm:t>
        <a:bodyPr/>
        <a:lstStyle/>
        <a:p>
          <a:endParaRPr lang="es-US"/>
        </a:p>
      </dgm:t>
    </dgm:pt>
    <dgm:pt modelId="{464443C1-E54B-43C9-8F38-B9B06219604D}" type="pres">
      <dgm:prSet presAssocID="{4246A135-C71C-417F-BAC2-A3C9CC724C3A}" presName="node" presStyleLbl="node1" presStyleIdx="1" presStyleCnt="3" custScaleX="144789" custScaleY="89401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5F1EC13A-0FCC-439D-8E87-20BCF4D2FE5C}" type="pres">
      <dgm:prSet presAssocID="{9D33FFCD-338D-47F9-83B2-7ECEBC0FDDC2}" presName="parTrans" presStyleLbl="sibTrans2D1" presStyleIdx="2" presStyleCnt="3"/>
      <dgm:spPr/>
      <dgm:t>
        <a:bodyPr/>
        <a:lstStyle/>
        <a:p>
          <a:endParaRPr lang="es-US"/>
        </a:p>
      </dgm:t>
    </dgm:pt>
    <dgm:pt modelId="{C58DC599-6612-49D0-A30E-5259B714C029}" type="pres">
      <dgm:prSet presAssocID="{9D33FFCD-338D-47F9-83B2-7ECEBC0FDDC2}" presName="connectorText" presStyleLbl="sibTrans2D1" presStyleIdx="2" presStyleCnt="3"/>
      <dgm:spPr/>
      <dgm:t>
        <a:bodyPr/>
        <a:lstStyle/>
        <a:p>
          <a:endParaRPr lang="es-US"/>
        </a:p>
      </dgm:t>
    </dgm:pt>
    <dgm:pt modelId="{3B531355-2430-4E0E-B38D-123C1C60BDD3}" type="pres">
      <dgm:prSet presAssocID="{F7227509-5B37-4567-96CE-67E672330BAF}" presName="node" presStyleLbl="node1" presStyleIdx="2" presStyleCnt="3" custScaleX="137522" custScaleY="90078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</dgm:ptLst>
  <dgm:cxnLst>
    <dgm:cxn modelId="{E4CA9747-657E-46B0-8173-CDEA921C287E}" type="presOf" srcId="{9D33FFCD-338D-47F9-83B2-7ECEBC0FDDC2}" destId="{C58DC599-6612-49D0-A30E-5259B714C029}" srcOrd="1" destOrd="0" presId="urn:microsoft.com/office/officeart/2005/8/layout/radial5"/>
    <dgm:cxn modelId="{8DCF1E69-E223-466F-8B14-781C7FAF54D4}" type="presOf" srcId="{13AC8FE7-CE83-495E-90F5-DB8CE8113703}" destId="{144598A9-9CE3-4C07-8FCD-511484E4463F}" srcOrd="1" destOrd="0" presId="urn:microsoft.com/office/officeart/2005/8/layout/radial5"/>
    <dgm:cxn modelId="{09CC9B87-E5A9-4204-8C1A-BD3B72AEDF10}" type="presOf" srcId="{242690B6-8A09-4E63-A693-374996F3EC48}" destId="{6678C4D3-79FE-4906-BCF8-E4AEA6AFD18C}" srcOrd="0" destOrd="0" presId="urn:microsoft.com/office/officeart/2005/8/layout/radial5"/>
    <dgm:cxn modelId="{D0ADF50A-50D9-4C4C-9A16-78169694D98B}" type="presOf" srcId="{4246A135-C71C-417F-BAC2-A3C9CC724C3A}" destId="{464443C1-E54B-43C9-8F38-B9B06219604D}" srcOrd="0" destOrd="0" presId="urn:microsoft.com/office/officeart/2005/8/layout/radial5"/>
    <dgm:cxn modelId="{07B9D968-160D-4BC6-99AA-B8DA866FFA00}" type="presOf" srcId="{F7227509-5B37-4567-96CE-67E672330BAF}" destId="{3B531355-2430-4E0E-B38D-123C1C60BDD3}" srcOrd="0" destOrd="0" presId="urn:microsoft.com/office/officeart/2005/8/layout/radial5"/>
    <dgm:cxn modelId="{1BCEF7F1-9FE3-49A9-B3F7-CBD8DFA9EE96}" srcId="{242690B6-8A09-4E63-A693-374996F3EC48}" destId="{F7227509-5B37-4567-96CE-67E672330BAF}" srcOrd="2" destOrd="0" parTransId="{9D33FFCD-338D-47F9-83B2-7ECEBC0FDDC2}" sibTransId="{2AC36583-5195-45A0-A6CE-29AA6D16B0AC}"/>
    <dgm:cxn modelId="{95DD082B-AFDE-41AF-A10D-58CC62EC99D3}" type="presOf" srcId="{F14A31B2-7582-4D2C-82AD-719E507FB68E}" destId="{7F43B3C1-8DD1-48D4-ADE0-06222FA74656}" srcOrd="1" destOrd="0" presId="urn:microsoft.com/office/officeart/2005/8/layout/radial5"/>
    <dgm:cxn modelId="{00DD8A10-5E13-471D-883B-BEEAD6693AD9}" type="presOf" srcId="{13AC8FE7-CE83-495E-90F5-DB8CE8113703}" destId="{264B6B04-33D0-4D50-A9FC-BFC81D12A428}" srcOrd="0" destOrd="0" presId="urn:microsoft.com/office/officeart/2005/8/layout/radial5"/>
    <dgm:cxn modelId="{C6362960-0CDC-40EA-BABA-D605B9ADA3A6}" srcId="{B6EF6020-76B4-4BD2-A50C-7BC80D222AB3}" destId="{242690B6-8A09-4E63-A693-374996F3EC48}" srcOrd="0" destOrd="0" parTransId="{956420D3-6CC2-4EE1-A8DD-B8C8723E911B}" sibTransId="{52B5B18D-9592-4545-B8F6-8D44A3D25CFB}"/>
    <dgm:cxn modelId="{F879FEB7-4FD1-4699-9BAB-3A7E8144830D}" type="presOf" srcId="{B6EF6020-76B4-4BD2-A50C-7BC80D222AB3}" destId="{BA1422C6-6482-4B62-8968-2BC78B9850DB}" srcOrd="0" destOrd="0" presId="urn:microsoft.com/office/officeart/2005/8/layout/radial5"/>
    <dgm:cxn modelId="{979FE00F-EDB8-42C3-9FF1-6BCBB133CF86}" type="presOf" srcId="{9D33FFCD-338D-47F9-83B2-7ECEBC0FDDC2}" destId="{5F1EC13A-0FCC-439D-8E87-20BCF4D2FE5C}" srcOrd="0" destOrd="0" presId="urn:microsoft.com/office/officeart/2005/8/layout/radial5"/>
    <dgm:cxn modelId="{02EBCE22-9BA4-4A1F-BFCA-544F3E310196}" srcId="{242690B6-8A09-4E63-A693-374996F3EC48}" destId="{647784CF-2834-4C9A-99D0-5D7299925126}" srcOrd="0" destOrd="0" parTransId="{13AC8FE7-CE83-495E-90F5-DB8CE8113703}" sibTransId="{756F7C53-A7E1-4DA8-9B84-D28F78358FE2}"/>
    <dgm:cxn modelId="{B1BC3E88-E270-4429-818C-07082D7F99FC}" type="presOf" srcId="{647784CF-2834-4C9A-99D0-5D7299925126}" destId="{CB54F778-C518-4F35-B798-FAF2E96F2864}" srcOrd="0" destOrd="0" presId="urn:microsoft.com/office/officeart/2005/8/layout/radial5"/>
    <dgm:cxn modelId="{E8E9CD7B-8684-403B-BBEE-A513636C20A5}" srcId="{242690B6-8A09-4E63-A693-374996F3EC48}" destId="{4246A135-C71C-417F-BAC2-A3C9CC724C3A}" srcOrd="1" destOrd="0" parTransId="{F14A31B2-7582-4D2C-82AD-719E507FB68E}" sibTransId="{9A4A4408-FBF5-4C34-B2DF-332BEBA236AB}"/>
    <dgm:cxn modelId="{4A294CE7-25F0-4049-8DC8-46FFE0FD13E1}" type="presOf" srcId="{F14A31B2-7582-4D2C-82AD-719E507FB68E}" destId="{E104BCB6-C228-468F-8412-D0FE85280728}" srcOrd="0" destOrd="0" presId="urn:microsoft.com/office/officeart/2005/8/layout/radial5"/>
    <dgm:cxn modelId="{B9344F08-3863-4AC7-8622-207ACE6B92AF}" type="presParOf" srcId="{BA1422C6-6482-4B62-8968-2BC78B9850DB}" destId="{6678C4D3-79FE-4906-BCF8-E4AEA6AFD18C}" srcOrd="0" destOrd="0" presId="urn:microsoft.com/office/officeart/2005/8/layout/radial5"/>
    <dgm:cxn modelId="{3E274FD5-09A7-48C7-976B-DDA2021E01FB}" type="presParOf" srcId="{BA1422C6-6482-4B62-8968-2BC78B9850DB}" destId="{264B6B04-33D0-4D50-A9FC-BFC81D12A428}" srcOrd="1" destOrd="0" presId="urn:microsoft.com/office/officeart/2005/8/layout/radial5"/>
    <dgm:cxn modelId="{8499D483-D89B-4AF9-92DA-21D2AD6F75E0}" type="presParOf" srcId="{264B6B04-33D0-4D50-A9FC-BFC81D12A428}" destId="{144598A9-9CE3-4C07-8FCD-511484E4463F}" srcOrd="0" destOrd="0" presId="urn:microsoft.com/office/officeart/2005/8/layout/radial5"/>
    <dgm:cxn modelId="{9E0F555D-396A-40A0-B2EE-6E83FD0D6440}" type="presParOf" srcId="{BA1422C6-6482-4B62-8968-2BC78B9850DB}" destId="{CB54F778-C518-4F35-B798-FAF2E96F2864}" srcOrd="2" destOrd="0" presId="urn:microsoft.com/office/officeart/2005/8/layout/radial5"/>
    <dgm:cxn modelId="{49453550-4F2E-42A5-8754-60BC637FBB35}" type="presParOf" srcId="{BA1422C6-6482-4B62-8968-2BC78B9850DB}" destId="{E104BCB6-C228-468F-8412-D0FE85280728}" srcOrd="3" destOrd="0" presId="urn:microsoft.com/office/officeart/2005/8/layout/radial5"/>
    <dgm:cxn modelId="{882AE066-E600-47F3-8052-592C385A59F9}" type="presParOf" srcId="{E104BCB6-C228-468F-8412-D0FE85280728}" destId="{7F43B3C1-8DD1-48D4-ADE0-06222FA74656}" srcOrd="0" destOrd="0" presId="urn:microsoft.com/office/officeart/2005/8/layout/radial5"/>
    <dgm:cxn modelId="{CB6F17F9-8554-4CEF-ADF7-EF6380321093}" type="presParOf" srcId="{BA1422C6-6482-4B62-8968-2BC78B9850DB}" destId="{464443C1-E54B-43C9-8F38-B9B06219604D}" srcOrd="4" destOrd="0" presId="urn:microsoft.com/office/officeart/2005/8/layout/radial5"/>
    <dgm:cxn modelId="{2D2D97B7-CDBA-4B9F-97F8-C30B1B3FC31D}" type="presParOf" srcId="{BA1422C6-6482-4B62-8968-2BC78B9850DB}" destId="{5F1EC13A-0FCC-439D-8E87-20BCF4D2FE5C}" srcOrd="5" destOrd="0" presId="urn:microsoft.com/office/officeart/2005/8/layout/radial5"/>
    <dgm:cxn modelId="{93A27C81-2456-486E-BABF-9B6F4169F7E5}" type="presParOf" srcId="{5F1EC13A-0FCC-439D-8E87-20BCF4D2FE5C}" destId="{C58DC599-6612-49D0-A30E-5259B714C029}" srcOrd="0" destOrd="0" presId="urn:microsoft.com/office/officeart/2005/8/layout/radial5"/>
    <dgm:cxn modelId="{9F47E889-A471-4270-A960-26696219E1B4}" type="presParOf" srcId="{BA1422C6-6482-4B62-8968-2BC78B9850DB}" destId="{3B531355-2430-4E0E-B38D-123C1C60BDD3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8C4D3-79FE-4906-BCF8-E4AEA6AFD18C}">
      <dsp:nvSpPr>
        <dsp:cNvPr id="0" name=""/>
        <dsp:cNvSpPr/>
      </dsp:nvSpPr>
      <dsp:spPr>
        <a:xfrm>
          <a:off x="6035025" y="4717150"/>
          <a:ext cx="2789845" cy="26288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b="1" i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43588" y="5102135"/>
        <a:ext cx="1972719" cy="1858873"/>
      </dsp:txXfrm>
    </dsp:sp>
    <dsp:sp modelId="{264B6B04-33D0-4D50-A9FC-BFC81D12A428}">
      <dsp:nvSpPr>
        <dsp:cNvPr id="0" name=""/>
        <dsp:cNvSpPr/>
      </dsp:nvSpPr>
      <dsp:spPr>
        <a:xfrm rot="16213060">
          <a:off x="7035052" y="3418754"/>
          <a:ext cx="805379" cy="11228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050" b="1" i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55400" y="3764124"/>
        <a:ext cx="563765" cy="673693"/>
      </dsp:txXfrm>
    </dsp:sp>
    <dsp:sp modelId="{CB54F778-C518-4F35-B798-FAF2E96F2864}">
      <dsp:nvSpPr>
        <dsp:cNvPr id="0" name=""/>
        <dsp:cNvSpPr/>
      </dsp:nvSpPr>
      <dsp:spPr>
        <a:xfrm>
          <a:off x="5254831" y="153555"/>
          <a:ext cx="4383331" cy="30440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0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Chile Response Team</a:t>
          </a:r>
        </a:p>
      </dsp:txBody>
      <dsp:txXfrm>
        <a:off x="5896755" y="599344"/>
        <a:ext cx="3099483" cy="2152458"/>
      </dsp:txXfrm>
    </dsp:sp>
    <dsp:sp modelId="{E104BCB6-C228-468F-8412-D0FE85280728}">
      <dsp:nvSpPr>
        <dsp:cNvPr id="0" name=""/>
        <dsp:cNvSpPr/>
      </dsp:nvSpPr>
      <dsp:spPr>
        <a:xfrm rot="1960217">
          <a:off x="8788794" y="6585432"/>
          <a:ext cx="760702" cy="11228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050" b="1" i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806847" y="6748401"/>
        <a:ext cx="532491" cy="673693"/>
      </dsp:txXfrm>
    </dsp:sp>
    <dsp:sp modelId="{464443C1-E54B-43C9-8F38-B9B06219604D}">
      <dsp:nvSpPr>
        <dsp:cNvPr id="0" name=""/>
        <dsp:cNvSpPr/>
      </dsp:nvSpPr>
      <dsp:spPr>
        <a:xfrm>
          <a:off x="9058875" y="7133029"/>
          <a:ext cx="4781536" cy="29523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b="1" i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Medidas de Prevención</a:t>
          </a:r>
          <a:endParaRPr lang="es-CL" sz="3600" b="1" i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59115" y="7565397"/>
        <a:ext cx="3381056" cy="2087658"/>
      </dsp:txXfrm>
    </dsp:sp>
    <dsp:sp modelId="{5F1EC13A-0FCC-439D-8E87-20BCF4D2FE5C}">
      <dsp:nvSpPr>
        <dsp:cNvPr id="0" name=""/>
        <dsp:cNvSpPr/>
      </dsp:nvSpPr>
      <dsp:spPr>
        <a:xfrm rot="8826846">
          <a:off x="5302773" y="6596544"/>
          <a:ext cx="770222" cy="11228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050" b="1" i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15326" y="6758377"/>
        <a:ext cx="539155" cy="673693"/>
      </dsp:txXfrm>
    </dsp:sp>
    <dsp:sp modelId="{3B531355-2430-4E0E-B38D-123C1C60BDD3}">
      <dsp:nvSpPr>
        <dsp:cNvPr id="0" name=""/>
        <dsp:cNvSpPr/>
      </dsp:nvSpPr>
      <dsp:spPr>
        <a:xfrm>
          <a:off x="1172574" y="7121851"/>
          <a:ext cx="4541550" cy="29747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33463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Grow &amp; Momentum</a:t>
          </a:r>
        </a:p>
      </dsp:txBody>
      <dsp:txXfrm>
        <a:off x="1837669" y="7557493"/>
        <a:ext cx="3211360" cy="2103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0EEB8CCC-7C75-FA4B-AA6B-C856FCE72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7C1E79-E5C2-2749-9A36-B16B7BE5B7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988127-C3C2-3349-906D-27E784DD3AD9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B9C007-C2DC-2647-B606-6F25E74218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F1D2661-693F-C54C-90A1-7CA2468FFE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625115-9031-B34B-A054-ABDC9905B4C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946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68907F1-7D89-2E43-8B01-4F98864BF516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B5E2CBE-3D9C-E043-BA4F-2D8E6B19DFF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2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HER Transi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="" xmlns:a16="http://schemas.microsoft.com/office/drawing/2014/main" id="{CCCC51B3-28BA-0843-9160-0D51089F0F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7259" y="5588000"/>
            <a:ext cx="2667000" cy="25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D03FEF9-F29E-A849-BB8D-F9D6CBDA1B92}"/>
              </a:ext>
            </a:extLst>
          </p:cNvPr>
          <p:cNvSpPr txBox="1"/>
          <p:nvPr userDrawn="1"/>
        </p:nvSpPr>
        <p:spPr>
          <a:xfrm>
            <a:off x="12359640" y="13106400"/>
            <a:ext cx="10808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Confidential – Not to be distributed beyond intended parties | </a:t>
            </a:r>
            <a:r>
              <a:rPr lang="en-US" sz="1600" b="1" dirty="0">
                <a:solidFill>
                  <a:srgbClr val="8DBE3B"/>
                </a:solidFill>
                <a:latin typeface="Arial"/>
                <a:cs typeface="Helvetica Neue"/>
              </a:rPr>
              <a:t>masonite.com </a:t>
            </a:r>
            <a:r>
              <a:rPr lang="en-US" sz="16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|</a:t>
            </a:r>
            <a:r>
              <a:rPr lang="en-US" sz="1600" b="1" i="0" kern="1200" dirty="0">
                <a:solidFill>
                  <a:srgbClr val="8DBE3B"/>
                </a:solidFill>
                <a:effectLst/>
                <a:latin typeface="Arial"/>
                <a:ea typeface="+mn-ea"/>
                <a:cs typeface="Helvetica Neue"/>
              </a:rPr>
              <a:t> </a:t>
            </a:r>
            <a:fld id="{D6E0C272-C8AA-C943-B2E0-E193F7C6418C}" type="slidenum">
              <a:rPr lang="en-US" sz="1600" smtClean="0">
                <a:solidFill>
                  <a:srgbClr val="8DBE3B"/>
                </a:solidFill>
                <a:latin typeface="+mn-lt"/>
                <a:cs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b="1" dirty="0">
              <a:solidFill>
                <a:srgbClr val="8DBE3B"/>
              </a:solidFill>
              <a:latin typeface="Arial"/>
              <a:cs typeface="Helvetica Neue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16E2A2B-3493-E44E-A215-964F5915714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165482" y="6743434"/>
            <a:ext cx="14945009" cy="82203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4C23B"/>
              </a:buClr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  <a:lvl2pPr marL="803276" indent="-349250">
              <a:buClr>
                <a:srgbClr val="343542"/>
              </a:buClr>
              <a:buFont typeface="Cambria Math" panose="02040503050406030204" pitchFamily="18" charset="0"/>
              <a:buChar char="⎯"/>
              <a:defRPr b="1">
                <a:solidFill>
                  <a:srgbClr val="94C23B"/>
                </a:solidFill>
              </a:defRPr>
            </a:lvl2pPr>
            <a:lvl3pPr marL="1260476" indent="-333376"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3pPr>
            <a:lvl4pPr marL="1720850" indent="-336550">
              <a:buClr>
                <a:srgbClr val="343542"/>
              </a:buClr>
              <a:buFont typeface="Arial" panose="020B0604020202020204" pitchFamily="34" charset="0"/>
              <a:buChar char="–"/>
              <a:defRPr b="1">
                <a:solidFill>
                  <a:srgbClr val="343542"/>
                </a:solidFill>
              </a:defRPr>
            </a:lvl4pPr>
            <a:lvl5pPr marL="2178050" indent="-336550">
              <a:buClr>
                <a:srgbClr val="94C23B"/>
              </a:buClr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5pPr>
          </a:lstStyle>
          <a:p>
            <a:pPr lvl="0"/>
            <a:r>
              <a:rPr lang="en-US" dirty="0"/>
              <a:t>Subhead Copy</a:t>
            </a:r>
          </a:p>
        </p:txBody>
      </p:sp>
    </p:spTree>
    <p:extLst>
      <p:ext uri="{BB962C8B-B14F-4D97-AF65-F5344CB8AC3E}">
        <p14:creationId xmlns:p14="http://schemas.microsoft.com/office/powerpoint/2010/main" val="80577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Tex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C1DE95D0-C852-934F-A19A-B2F50852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62" y="549279"/>
            <a:ext cx="21948455" cy="13557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AF77C5E-F460-BA46-B368-911F660F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787" y="2332037"/>
            <a:ext cx="21945601" cy="1028668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4C23B"/>
              </a:buClr>
              <a:buFont typeface="Wingdings" pitchFamily="2" charset="2"/>
              <a:buNone/>
              <a:defRPr>
                <a:solidFill>
                  <a:srgbClr val="343542"/>
                </a:solidFill>
              </a:defRPr>
            </a:lvl1pPr>
            <a:lvl2pPr marL="803276" indent="-349250">
              <a:buClr>
                <a:srgbClr val="343542"/>
              </a:buClr>
              <a:buFont typeface="Cambria Math" panose="02040503050406030204" pitchFamily="18" charset="0"/>
              <a:buChar char="⎯"/>
              <a:defRPr b="1">
                <a:solidFill>
                  <a:srgbClr val="94C23B"/>
                </a:solidFill>
              </a:defRPr>
            </a:lvl2pPr>
            <a:lvl3pPr marL="1260476" indent="-333376"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3pPr>
            <a:lvl4pPr marL="1720850" indent="-336550">
              <a:buClr>
                <a:srgbClr val="343542"/>
              </a:buClr>
              <a:buFont typeface="Arial" panose="020B0604020202020204" pitchFamily="34" charset="0"/>
              <a:buChar char="–"/>
              <a:defRPr b="1">
                <a:solidFill>
                  <a:srgbClr val="343542"/>
                </a:solidFill>
              </a:defRPr>
            </a:lvl4pPr>
            <a:lvl5pPr marL="2178050" indent="-336550">
              <a:buClr>
                <a:srgbClr val="94C23B"/>
              </a:buClr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FDBFAA-B650-9641-8185-F002C6F99FF5}"/>
              </a:ext>
            </a:extLst>
          </p:cNvPr>
          <p:cNvSpPr txBox="1"/>
          <p:nvPr userDrawn="1"/>
        </p:nvSpPr>
        <p:spPr>
          <a:xfrm>
            <a:off x="12359640" y="13106400"/>
            <a:ext cx="10808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1200" dirty="0">
                <a:solidFill>
                  <a:srgbClr val="343542"/>
                </a:solidFill>
                <a:effectLst/>
                <a:latin typeface="+mn-lt"/>
                <a:ea typeface="+mn-ea"/>
                <a:cs typeface="+mn-cs"/>
              </a:rPr>
              <a:t>Confidential – Not to be distributed beyond intended parties | </a:t>
            </a:r>
            <a:r>
              <a:rPr lang="en-US" sz="1600" b="1" dirty="0">
                <a:solidFill>
                  <a:srgbClr val="8DBE3B"/>
                </a:solidFill>
                <a:latin typeface="Arial"/>
                <a:cs typeface="Helvetica Neue"/>
              </a:rPr>
              <a:t>masonite.com </a:t>
            </a:r>
            <a:r>
              <a:rPr lang="en-US" sz="1600" b="1" dirty="0">
                <a:solidFill>
                  <a:srgbClr val="343542"/>
                </a:solidFill>
                <a:latin typeface="Arial"/>
                <a:cs typeface="Helvetica Neue"/>
              </a:rPr>
              <a:t>|</a:t>
            </a:r>
            <a:r>
              <a:rPr lang="en-US" sz="1600" b="1" dirty="0">
                <a:solidFill>
                  <a:srgbClr val="8DBE3B"/>
                </a:solidFill>
                <a:latin typeface="Arial"/>
                <a:cs typeface="Helvetica Neue"/>
              </a:rPr>
              <a:t> </a:t>
            </a:r>
            <a:fld id="{D6E0C272-C8AA-C943-B2E0-E193F7C6418C}" type="slidenum">
              <a:rPr lang="en-US" sz="1600" smtClean="0">
                <a:solidFill>
                  <a:srgbClr val="8DBE3B"/>
                </a:solidFill>
                <a:latin typeface="+mn-lt"/>
                <a:cs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b="1" dirty="0">
              <a:solidFill>
                <a:srgbClr val="8DBE3B"/>
              </a:solidFill>
              <a:latin typeface="Arial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9316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Tex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C1DE95D0-C852-934F-A19A-B2F50852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62" y="549279"/>
            <a:ext cx="21948455" cy="13557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FDBFAA-B650-9641-8185-F002C6F99FF5}"/>
              </a:ext>
            </a:extLst>
          </p:cNvPr>
          <p:cNvSpPr txBox="1"/>
          <p:nvPr userDrawn="1"/>
        </p:nvSpPr>
        <p:spPr>
          <a:xfrm>
            <a:off x="12359640" y="13106400"/>
            <a:ext cx="10808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1200" dirty="0">
                <a:solidFill>
                  <a:srgbClr val="343542"/>
                </a:solidFill>
                <a:effectLst/>
                <a:latin typeface="+mn-lt"/>
                <a:ea typeface="+mn-ea"/>
                <a:cs typeface="+mn-cs"/>
              </a:rPr>
              <a:t>Confidential – Not to be distributed beyond intended parties | </a:t>
            </a:r>
            <a:r>
              <a:rPr lang="en-US" sz="1600" b="1" dirty="0">
                <a:solidFill>
                  <a:srgbClr val="8DBE3B"/>
                </a:solidFill>
                <a:latin typeface="Arial"/>
                <a:cs typeface="Helvetica Neue"/>
              </a:rPr>
              <a:t>masonite.com </a:t>
            </a:r>
            <a:r>
              <a:rPr lang="en-US" sz="1600" b="1" dirty="0">
                <a:solidFill>
                  <a:srgbClr val="343542"/>
                </a:solidFill>
                <a:latin typeface="Arial"/>
                <a:cs typeface="Helvetica Neue"/>
              </a:rPr>
              <a:t>|</a:t>
            </a:r>
            <a:r>
              <a:rPr lang="en-US" sz="1600" b="1" dirty="0">
                <a:solidFill>
                  <a:srgbClr val="8DBE3B"/>
                </a:solidFill>
                <a:latin typeface="Arial"/>
                <a:cs typeface="Helvetica Neue"/>
              </a:rPr>
              <a:t> </a:t>
            </a:r>
            <a:fld id="{D6E0C272-C8AA-C943-B2E0-E193F7C6418C}" type="slidenum">
              <a:rPr lang="en-US" sz="1600" smtClean="0">
                <a:solidFill>
                  <a:srgbClr val="8DBE3B"/>
                </a:solidFill>
                <a:latin typeface="+mn-lt"/>
                <a:cs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b="1" dirty="0">
              <a:solidFill>
                <a:srgbClr val="8DBE3B"/>
              </a:solidFill>
              <a:latin typeface="Arial"/>
              <a:cs typeface="Helvetica Neue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AF77C5E-F460-BA46-B368-911F660F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787" y="2332037"/>
            <a:ext cx="10808177" cy="102866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4C23B"/>
              </a:buClr>
              <a:buFont typeface="Wingdings" pitchFamily="2" charset="2"/>
              <a:buNone/>
              <a:defRPr>
                <a:solidFill>
                  <a:srgbClr val="343542"/>
                </a:solidFill>
              </a:defRPr>
            </a:lvl1pPr>
            <a:lvl2pPr marL="803276" indent="-349250">
              <a:buClr>
                <a:srgbClr val="343542"/>
              </a:buClr>
              <a:buFont typeface="Cambria Math" panose="02040503050406030204" pitchFamily="18" charset="0"/>
              <a:buChar char="⎯"/>
              <a:defRPr b="1">
                <a:solidFill>
                  <a:srgbClr val="94C23B"/>
                </a:solidFill>
              </a:defRPr>
            </a:lvl2pPr>
            <a:lvl3pPr marL="1260476" indent="-333376"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3pPr>
            <a:lvl4pPr marL="1720850" indent="-336550">
              <a:buClr>
                <a:srgbClr val="343542"/>
              </a:buClr>
              <a:buFont typeface="Arial" panose="020B0604020202020204" pitchFamily="34" charset="0"/>
              <a:buChar char="–"/>
              <a:defRPr b="1">
                <a:solidFill>
                  <a:srgbClr val="343542"/>
                </a:solidFill>
              </a:defRPr>
            </a:lvl4pPr>
            <a:lvl5pPr marL="2178050" indent="-336550">
              <a:buClr>
                <a:srgbClr val="94C23B"/>
              </a:buClr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82BCFD85-0C35-4544-B6F9-03AB31BC0C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358211" y="2332036"/>
            <a:ext cx="10808177" cy="102866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4C23B"/>
              </a:buClr>
              <a:buFont typeface="Wingdings" pitchFamily="2" charset="2"/>
              <a:buNone/>
              <a:defRPr>
                <a:solidFill>
                  <a:srgbClr val="343542"/>
                </a:solidFill>
              </a:defRPr>
            </a:lvl1pPr>
            <a:lvl2pPr marL="803276" indent="-349250">
              <a:buClr>
                <a:srgbClr val="343542"/>
              </a:buClr>
              <a:buFont typeface="Cambria Math" panose="02040503050406030204" pitchFamily="18" charset="0"/>
              <a:buChar char="⎯"/>
              <a:defRPr b="1">
                <a:solidFill>
                  <a:srgbClr val="94C23B"/>
                </a:solidFill>
              </a:defRPr>
            </a:lvl2pPr>
            <a:lvl3pPr marL="1260476" indent="-333376"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3pPr>
            <a:lvl4pPr marL="1720850" indent="-336550">
              <a:buClr>
                <a:srgbClr val="343542"/>
              </a:buClr>
              <a:buFont typeface="Arial" panose="020B0604020202020204" pitchFamily="34" charset="0"/>
              <a:buChar char="–"/>
              <a:defRPr b="1">
                <a:solidFill>
                  <a:srgbClr val="343542"/>
                </a:solidFill>
              </a:defRPr>
            </a:lvl4pPr>
            <a:lvl5pPr marL="2178050" indent="-336550">
              <a:buClr>
                <a:srgbClr val="94C23B"/>
              </a:buClr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01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C1DE95D0-C852-934F-A19A-B2F50852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62" y="549279"/>
            <a:ext cx="21948455" cy="13557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FDBFAA-B650-9641-8185-F002C6F99FF5}"/>
              </a:ext>
            </a:extLst>
          </p:cNvPr>
          <p:cNvSpPr txBox="1"/>
          <p:nvPr userDrawn="1"/>
        </p:nvSpPr>
        <p:spPr>
          <a:xfrm>
            <a:off x="12359640" y="13106400"/>
            <a:ext cx="10808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kern="1200" dirty="0">
                <a:solidFill>
                  <a:srgbClr val="343542"/>
                </a:solidFill>
                <a:effectLst/>
                <a:latin typeface="+mn-lt"/>
                <a:ea typeface="+mn-ea"/>
                <a:cs typeface="+mn-cs"/>
              </a:rPr>
              <a:t>Confidential – Not to be distributed beyond intended parties | </a:t>
            </a:r>
            <a:r>
              <a:rPr lang="en-US" sz="1600" b="1" dirty="0">
                <a:solidFill>
                  <a:srgbClr val="8DBE3B"/>
                </a:solidFill>
                <a:latin typeface="Arial"/>
                <a:cs typeface="Helvetica Neue"/>
              </a:rPr>
              <a:t>masonite.com </a:t>
            </a:r>
            <a:r>
              <a:rPr lang="en-US" sz="1600" b="1" dirty="0">
                <a:solidFill>
                  <a:srgbClr val="343542"/>
                </a:solidFill>
                <a:latin typeface="Arial"/>
                <a:cs typeface="Helvetica Neue"/>
              </a:rPr>
              <a:t>|</a:t>
            </a:r>
            <a:r>
              <a:rPr lang="en-US" sz="1600" b="1" dirty="0">
                <a:solidFill>
                  <a:srgbClr val="8DBE3B"/>
                </a:solidFill>
                <a:latin typeface="Arial"/>
                <a:cs typeface="Helvetica Neue"/>
              </a:rPr>
              <a:t> </a:t>
            </a:r>
            <a:fld id="{D6E0C272-C8AA-C943-B2E0-E193F7C6418C}" type="slidenum">
              <a:rPr lang="en-US" sz="1600" smtClean="0">
                <a:solidFill>
                  <a:srgbClr val="8DBE3B"/>
                </a:solidFill>
                <a:latin typeface="+mn-lt"/>
                <a:cs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b="1" dirty="0">
              <a:solidFill>
                <a:srgbClr val="8DBE3B"/>
              </a:solidFill>
              <a:latin typeface="Arial"/>
              <a:cs typeface="Helvetica Neue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82BCFD85-0C35-4544-B6F9-03AB31BC0C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20787" y="6568440"/>
            <a:ext cx="10808177" cy="623315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4C23B"/>
              </a:buClr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1pPr>
            <a:lvl2pPr marL="803276" indent="-349250">
              <a:buClr>
                <a:srgbClr val="343542"/>
              </a:buClr>
              <a:buFont typeface="Cambria Math" panose="02040503050406030204" pitchFamily="18" charset="0"/>
              <a:buChar char="⎯"/>
              <a:defRPr b="1">
                <a:solidFill>
                  <a:srgbClr val="94C23B"/>
                </a:solidFill>
              </a:defRPr>
            </a:lvl2pPr>
            <a:lvl3pPr marL="1260476" indent="-333376"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3pPr>
            <a:lvl4pPr marL="1720850" indent="-336550">
              <a:buClr>
                <a:srgbClr val="343542"/>
              </a:buClr>
              <a:buFont typeface="Arial" panose="020B0604020202020204" pitchFamily="34" charset="0"/>
              <a:buChar char="–"/>
              <a:defRPr b="1">
                <a:solidFill>
                  <a:srgbClr val="343542"/>
                </a:solidFill>
              </a:defRPr>
            </a:lvl4pPr>
            <a:lvl5pPr marL="2178050" indent="-336550">
              <a:buClr>
                <a:srgbClr val="94C23B"/>
              </a:buClr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D072D394-59EF-F643-88A1-ED2B5365037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2358211" y="6598918"/>
            <a:ext cx="10808177" cy="620267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4C23B"/>
              </a:buClr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1pPr>
            <a:lvl2pPr marL="803276" indent="-349250">
              <a:buClr>
                <a:srgbClr val="343542"/>
              </a:buClr>
              <a:buFont typeface="Cambria Math" panose="02040503050406030204" pitchFamily="18" charset="0"/>
              <a:buChar char="⎯"/>
              <a:defRPr b="1">
                <a:solidFill>
                  <a:srgbClr val="94C23B"/>
                </a:solidFill>
              </a:defRPr>
            </a:lvl2pPr>
            <a:lvl3pPr marL="1260476" indent="-333376"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3pPr>
            <a:lvl4pPr marL="1720850" indent="-336550">
              <a:buClr>
                <a:srgbClr val="343542"/>
              </a:buClr>
              <a:buFont typeface="Arial" panose="020B0604020202020204" pitchFamily="34" charset="0"/>
              <a:buChar char="–"/>
              <a:defRPr b="1">
                <a:solidFill>
                  <a:srgbClr val="343542"/>
                </a:solidFill>
              </a:defRPr>
            </a:lvl4pPr>
            <a:lvl5pPr marL="2178050" indent="-336550">
              <a:buClr>
                <a:srgbClr val="94C23B"/>
              </a:buClr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D1D4B6DD-64F6-2C41-ADC2-2EF967017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787" y="2332038"/>
            <a:ext cx="21947030" cy="396207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4C23B"/>
              </a:buClr>
              <a:buFont typeface="Wingdings" pitchFamily="2" charset="2"/>
              <a:buNone/>
              <a:defRPr>
                <a:solidFill>
                  <a:srgbClr val="343542"/>
                </a:solidFill>
              </a:defRPr>
            </a:lvl1pPr>
            <a:lvl2pPr marL="803276" indent="-349250">
              <a:buClr>
                <a:srgbClr val="343542"/>
              </a:buClr>
              <a:buFont typeface="Cambria Math" panose="02040503050406030204" pitchFamily="18" charset="0"/>
              <a:buChar char="⎯"/>
              <a:defRPr b="1">
                <a:solidFill>
                  <a:srgbClr val="94C23B"/>
                </a:solidFill>
              </a:defRPr>
            </a:lvl2pPr>
            <a:lvl3pPr marL="1260476" indent="-333376"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3pPr>
            <a:lvl4pPr marL="1720850" indent="-336550">
              <a:buClr>
                <a:srgbClr val="343542"/>
              </a:buClr>
              <a:buFont typeface="Arial" panose="020B0604020202020204" pitchFamily="34" charset="0"/>
              <a:buChar char="–"/>
              <a:defRPr b="1">
                <a:solidFill>
                  <a:srgbClr val="343542"/>
                </a:solidFill>
              </a:defRPr>
            </a:lvl4pPr>
            <a:lvl5pPr marL="2178050" indent="-336550">
              <a:buClr>
                <a:srgbClr val="94C23B"/>
              </a:buClr>
              <a:buFont typeface="Wingdings" pitchFamily="2" charset="2"/>
              <a:buChar char="§"/>
              <a:defRPr>
                <a:solidFill>
                  <a:srgbClr val="3435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705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31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6" r:id="rId2"/>
    <p:sldLayoutId id="2147483674" r:id="rId3"/>
    <p:sldLayoutId id="2147483675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4800" b="1" kern="1200">
          <a:solidFill>
            <a:srgbClr val="34354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03276" indent="-349250" algn="l" defTabSz="914400" rtl="0" eaLnBrk="1" latinLnBrk="0" hangingPunct="1">
        <a:spcBef>
          <a:spcPct val="20000"/>
        </a:spcBef>
        <a:buClr>
          <a:srgbClr val="71B62F"/>
        </a:buClr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476" indent="-333376" algn="l" defTabSz="914400" rtl="0" eaLnBrk="1" latinLnBrk="0" hangingPunct="1">
        <a:spcBef>
          <a:spcPct val="20000"/>
        </a:spcBef>
        <a:buClr>
          <a:srgbClr val="71B62F"/>
        </a:buClr>
        <a:buSzPct val="100000"/>
        <a:buFontTx/>
        <a:buBlip>
          <a:blip r:embed="rId6"/>
        </a:buBlip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0850" indent="-336550" algn="l" defTabSz="914400" rtl="0" eaLnBrk="1" latinLnBrk="0" hangingPunct="1">
        <a:spcBef>
          <a:spcPct val="20000"/>
        </a:spcBef>
        <a:buClr>
          <a:srgbClr val="71B62F"/>
        </a:buClr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178050" indent="-336550" algn="l" defTabSz="9144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24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hyperlink" Target="https://www.google.cl/url?sa=i&amp;rct=j&amp;q=&amp;esrc=s&amp;source=images&amp;cd=&amp;cad=rja&amp;uact=8&amp;ved=2ahUKEwia8fyA4eHcAhWSPpAKHQWFCpAQjRx6BAgBEAU&amp;url=https://www.entornoturistico.com/por-que-el-estudiante-de-turismo-debe-pensar-fuera-de-la-caja/&amp;psig=AOvVaw24g2L1yF5qxHIlBr-1htuS&amp;ust=1533965505323547" TargetMode="Externa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0F4FBAD3-38D6-4834-B184-C50A61A84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165482" y="5554714"/>
            <a:ext cx="16801004" cy="2461526"/>
          </a:xfrm>
        </p:spPr>
        <p:txBody>
          <a:bodyPr/>
          <a:lstStyle/>
          <a:p>
            <a:r>
              <a:rPr lang="es-CL" sz="6600" b="1" dirty="0"/>
              <a:t>Prácticas en el nuevo escenario Laboral : Bienestar / Legislación / Teletrabajo</a:t>
            </a:r>
          </a:p>
          <a:p>
            <a:endParaRPr lang="en-US" sz="4000" b="1" i="1" dirty="0"/>
          </a:p>
          <a:p>
            <a:endParaRPr lang="en-US" sz="4000" dirty="0"/>
          </a:p>
        </p:txBody>
      </p:sp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69BD0809-EEFA-4366-89B2-6A923CDB2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0" y="455284"/>
            <a:ext cx="6269036" cy="1449715"/>
          </a:xfrm>
          <a:prstGeom prst="rect">
            <a:avLst/>
          </a:prstGeom>
        </p:spPr>
      </p:pic>
      <p:sp>
        <p:nvSpPr>
          <p:cNvPr id="7" name="8 CuadroTexto">
            <a:extLst>
              <a:ext uri="{FF2B5EF4-FFF2-40B4-BE49-F238E27FC236}">
                <a16:creationId xmlns="" xmlns:a16="http://schemas.microsoft.com/office/drawing/2014/main" id="{9B97EF57-5E85-4C7B-B453-BAF71A0F60DD}"/>
              </a:ext>
            </a:extLst>
          </p:cNvPr>
          <p:cNvSpPr txBox="1"/>
          <p:nvPr/>
        </p:nvSpPr>
        <p:spPr>
          <a:xfrm>
            <a:off x="420687" y="9070350"/>
            <a:ext cx="23545799" cy="378564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s-ES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Henry Rodríguez Ch.</a:t>
            </a:r>
          </a:p>
          <a:p>
            <a:r>
              <a:rPr lang="es-ES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Gerente RRHH Masonite Chile S.A.</a:t>
            </a:r>
          </a:p>
          <a:p>
            <a:r>
              <a:rPr lang="es-ES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Presidente Circulo Gestión Personas IRADE</a:t>
            </a:r>
            <a:endParaRPr lang="es-ES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/>
            <a:r>
              <a:rPr lang="es-E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Ingeniero Civil Industrial U de C.</a:t>
            </a:r>
          </a:p>
          <a:p>
            <a:pPr algn="r"/>
            <a:r>
              <a:rPr lang="es-E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Diplomado Gestión Empresa, U de Chile</a:t>
            </a:r>
          </a:p>
          <a:p>
            <a:pPr algn="r"/>
            <a:r>
              <a:rPr lang="es-E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Diplomado Gestión por Competencias, U Mayor</a:t>
            </a:r>
          </a:p>
        </p:txBody>
      </p:sp>
    </p:spTree>
    <p:extLst>
      <p:ext uri="{BB962C8B-B14F-4D97-AF65-F5344CB8AC3E}">
        <p14:creationId xmlns:p14="http://schemas.microsoft.com/office/powerpoint/2010/main" val="11523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AF71F3F8-A7BF-4F29-A117-EBCF0B574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3"/>
          <a:stretch/>
        </p:blipFill>
        <p:spPr>
          <a:xfrm>
            <a:off x="445478" y="1368350"/>
            <a:ext cx="23493046" cy="1229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itle 3">
            <a:extLst>
              <a:ext uri="{FF2B5EF4-FFF2-40B4-BE49-F238E27FC236}">
                <a16:creationId xmlns="" xmlns:a16="http://schemas.microsoft.com/office/drawing/2014/main" id="{74B0B4D4-92D8-42EC-AF8C-C34B51BD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085" y="302752"/>
            <a:ext cx="10560573" cy="832104"/>
          </a:xfrm>
        </p:spPr>
        <p:txBody>
          <a:bodyPr anchor="t">
            <a:noAutofit/>
          </a:bodyPr>
          <a:lstStyle/>
          <a:p>
            <a:r>
              <a:rPr lang="es-CL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 &amp; MOMENTUM</a:t>
            </a:r>
          </a:p>
        </p:txBody>
      </p:sp>
      <p:pic>
        <p:nvPicPr>
          <p:cNvPr id="16" name="Imagen 15" descr="Imagen que contiene Logotipo&#10;&#10;Descripción generada automáticamente">
            <a:extLst>
              <a:ext uri="{FF2B5EF4-FFF2-40B4-BE49-F238E27FC236}">
                <a16:creationId xmlns="" xmlns:a16="http://schemas.microsoft.com/office/drawing/2014/main" id="{99DE1EBA-63CE-447E-B5E5-36BFB336B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18" y="56816"/>
            <a:ext cx="57150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59B81CB-A6E4-4714-B34A-E0A29FC87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1" y="1472110"/>
            <a:ext cx="23492401" cy="121870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="" xmlns:a16="http://schemas.microsoft.com/office/drawing/2014/main" id="{8AC1250F-00B1-4EC0-9B83-505C4BE4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085" y="302752"/>
            <a:ext cx="10560573" cy="832104"/>
          </a:xfrm>
        </p:spPr>
        <p:txBody>
          <a:bodyPr anchor="t">
            <a:noAutofit/>
          </a:bodyPr>
          <a:lstStyle/>
          <a:p>
            <a:r>
              <a:rPr lang="es-CL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 &amp; MOMENTUM</a:t>
            </a:r>
          </a:p>
        </p:txBody>
      </p:sp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="" xmlns:a16="http://schemas.microsoft.com/office/drawing/2014/main" id="{5B258A93-E2B8-450D-8E56-EE862BD5F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18" y="56816"/>
            <a:ext cx="57150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="" xmlns:a16="http://schemas.microsoft.com/office/drawing/2014/main" id="{8AC1250F-00B1-4EC0-9B83-505C4BE4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085" y="302752"/>
            <a:ext cx="10560573" cy="832104"/>
          </a:xfrm>
        </p:spPr>
        <p:txBody>
          <a:bodyPr anchor="t">
            <a:noAutofit/>
          </a:bodyPr>
          <a:lstStyle/>
          <a:p>
            <a:r>
              <a:rPr lang="es-CL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 &amp; MOMENTUM</a:t>
            </a:r>
          </a:p>
        </p:txBody>
      </p:sp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="" xmlns:a16="http://schemas.microsoft.com/office/drawing/2014/main" id="{5B258A93-E2B8-450D-8E56-EE862BD5F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18" y="56816"/>
            <a:ext cx="5715000" cy="13239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F7E1FFD-6C6B-498B-92E7-117477083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18" y="1522511"/>
            <a:ext cx="5259144" cy="602917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5CFCE31-D51E-45C7-B16D-D6DAD9128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471" y="1470890"/>
            <a:ext cx="6121172" cy="121615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90C6F6FE-9381-4245-8634-0CA28AD7C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5048" y="1304502"/>
            <a:ext cx="4352925" cy="11334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B22047A5-A6D7-427E-AD60-DC8AF7401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536" y="1737209"/>
            <a:ext cx="3609975" cy="5715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8B40E8BC-61A6-41BF-8E27-EDDE03148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4099" y="2414370"/>
            <a:ext cx="3438525" cy="9144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6A138290-4F06-4B46-AEB5-ED8EE7BCB1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9536" y="2634379"/>
            <a:ext cx="3076575" cy="56197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91127C08-0C25-49DF-BD30-989A96110C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34099" y="3447548"/>
            <a:ext cx="4924425" cy="98107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8D86191D-3CC9-45F6-B96B-D74F35BC7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77270" y="3701972"/>
            <a:ext cx="3390900" cy="75247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D2874A86-A14B-4B76-AD6A-0B743FB6D3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95999" y="4480726"/>
            <a:ext cx="4391025" cy="98107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8FA0C33F-EED6-4323-849C-5AA5E03085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77270" y="4762153"/>
            <a:ext cx="2981325" cy="80962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C2A6669E-AEF3-4EB0-B9BC-B9999C1EE3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34099" y="5647254"/>
            <a:ext cx="4457700" cy="81915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="" xmlns:a16="http://schemas.microsoft.com/office/drawing/2014/main" id="{49C0852A-BE97-4780-83DF-DA2E6283C7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58524" y="5870949"/>
            <a:ext cx="2886075" cy="50482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3248ABCA-07E0-4A06-958E-BF323AFE31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34099" y="6585182"/>
            <a:ext cx="4781550" cy="84772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="" xmlns:a16="http://schemas.microsoft.com/office/drawing/2014/main" id="{657276A2-E818-484A-95FF-AA4CE8BD0F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115649" y="6786320"/>
            <a:ext cx="3733800" cy="5715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="" xmlns:a16="http://schemas.microsoft.com/office/drawing/2014/main" id="{D35E8874-A087-44E0-BE9A-37EF684E23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334099" y="7551685"/>
            <a:ext cx="4924425" cy="87630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="" xmlns:a16="http://schemas.microsoft.com/office/drawing/2014/main" id="{7EE17216-5B5E-41A5-9D30-DEC1A966F9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634444" y="7589785"/>
            <a:ext cx="3095625" cy="80010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="" xmlns:a16="http://schemas.microsoft.com/office/drawing/2014/main" id="{16B8F5EA-6D5C-490C-8558-FE2F3E61880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334099" y="8546763"/>
            <a:ext cx="4010025" cy="847725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311AF760-9256-4F92-B134-01187C2CCC9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244310" y="8671241"/>
            <a:ext cx="2466975" cy="790575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="" xmlns:a16="http://schemas.microsoft.com/office/drawing/2014/main" id="{D3B1805E-6D02-4D2D-B904-9281808284D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334099" y="9513266"/>
            <a:ext cx="4019550" cy="771525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="" xmlns:a16="http://schemas.microsoft.com/office/drawing/2014/main" id="{98B09014-C679-4DF8-924A-CAEB4246B69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240036" y="9731140"/>
            <a:ext cx="2886075" cy="542925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="" xmlns:a16="http://schemas.microsoft.com/office/drawing/2014/main" id="{64D87363-9BDE-4934-8C37-054CF0CDB8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334099" y="10403572"/>
            <a:ext cx="5362575" cy="819150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="" xmlns:a16="http://schemas.microsoft.com/office/drawing/2014/main" id="{6AFCC26E-1528-42BB-89C5-C6011E980FC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849074" y="10379208"/>
            <a:ext cx="3000375" cy="847725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="" xmlns:a16="http://schemas.microsoft.com/office/drawing/2014/main" id="{EB242478-D2B4-45EA-AAC0-20FED086126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168432" y="11422439"/>
            <a:ext cx="5326016" cy="1634536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="" xmlns:a16="http://schemas.microsoft.com/office/drawing/2014/main" id="{945E5063-A241-40F1-A948-E98467836EA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3226" y="8546763"/>
            <a:ext cx="6411893" cy="453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="" xmlns:a16="http://schemas.microsoft.com/office/drawing/2014/main" id="{94AF2894-425A-4289-B934-89A54E2C7013}"/>
              </a:ext>
            </a:extLst>
          </p:cNvPr>
          <p:cNvSpPr txBox="1">
            <a:spLocks/>
          </p:cNvSpPr>
          <p:nvPr/>
        </p:nvSpPr>
        <p:spPr>
          <a:xfrm>
            <a:off x="1238412" y="2210075"/>
            <a:ext cx="9905838" cy="19906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34354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1200"/>
              </a:spcBef>
              <a:tabLst>
                <a:tab pos="4737100" algn="l"/>
                <a:tab pos="14630400" algn="l"/>
              </a:tabLst>
            </a:pPr>
            <a: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Foco estratégico para gestionar la diversidad e inclusión en Masonite :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="" xmlns:a16="http://schemas.microsoft.com/office/drawing/2014/main" id="{55D5C01C-746C-4E5E-A100-78CCDB81E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138" t="59271" r="18948" b="12707"/>
          <a:stretch/>
        </p:blipFill>
        <p:spPr bwMode="auto">
          <a:xfrm>
            <a:off x="257907" y="-60080"/>
            <a:ext cx="24129267" cy="592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6" name="Title 5">
            <a:extLst>
              <a:ext uri="{FF2B5EF4-FFF2-40B4-BE49-F238E27FC236}">
                <a16:creationId xmlns="" xmlns:a16="http://schemas.microsoft.com/office/drawing/2014/main" id="{37C10C25-ADF6-462F-9E44-F2A4F0A2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81" y="239884"/>
            <a:ext cx="14354805" cy="1547787"/>
          </a:xfrm>
        </p:spPr>
        <p:txBody>
          <a:bodyPr>
            <a:normAutofit/>
          </a:bodyPr>
          <a:lstStyle/>
          <a:p>
            <a:pPr>
              <a:tabLst>
                <a:tab pos="4737100" algn="l"/>
                <a:tab pos="14630400" algn="l"/>
              </a:tabLst>
            </a:pPr>
            <a:r>
              <a:rPr lang="es-CL" sz="8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Aprendizaje</a:t>
            </a:r>
            <a:r>
              <a:rPr lang="en-US" sz="8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???</a:t>
            </a:r>
          </a:p>
        </p:txBody>
      </p:sp>
      <p:pic>
        <p:nvPicPr>
          <p:cNvPr id="27" name="Imagen 26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5035EC6-3F46-4913-A745-AA3D2AD15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9757" y="307406"/>
            <a:ext cx="5565113" cy="128693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F40F610F-5523-427F-9B22-7D4A60A05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r="10437" b="17807"/>
          <a:stretch/>
        </p:blipFill>
        <p:spPr bwMode="auto">
          <a:xfrm>
            <a:off x="70338" y="5556738"/>
            <a:ext cx="10032370" cy="8112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Resultado de imagen para pensar fuera de la caja frases">
            <a:hlinkClick r:id="rId5"/>
            <a:extLst>
              <a:ext uri="{FF2B5EF4-FFF2-40B4-BE49-F238E27FC236}">
                <a16:creationId xmlns="" xmlns:a16="http://schemas.microsoft.com/office/drawing/2014/main" id="{9401B3D2-0D1F-4CCF-9CFC-14338D545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8" r="7162" b="8384"/>
          <a:stretch/>
        </p:blipFill>
        <p:spPr bwMode="auto">
          <a:xfrm>
            <a:off x="10032370" y="5556738"/>
            <a:ext cx="14354805" cy="8112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5">
            <a:extLst>
              <a:ext uri="{FF2B5EF4-FFF2-40B4-BE49-F238E27FC236}">
                <a16:creationId xmlns="" xmlns:a16="http://schemas.microsoft.com/office/drawing/2014/main" id="{58BBD5D0-7095-4FC7-A837-4378A3C4D57E}"/>
              </a:ext>
            </a:extLst>
          </p:cNvPr>
          <p:cNvSpPr txBox="1">
            <a:spLocks/>
          </p:cNvSpPr>
          <p:nvPr/>
        </p:nvSpPr>
        <p:spPr>
          <a:xfrm>
            <a:off x="257907" y="5966705"/>
            <a:ext cx="6893170" cy="5539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34354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737100" algn="l"/>
                <a:tab pos="14630400" algn="l"/>
              </a:tabLst>
            </a:pPr>
            <a:r>
              <a:rPr lang="es-CL" sz="40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ova" panose="020B0504020202020204" pitchFamily="34" charset="0"/>
              </a:rPr>
              <a:t>Flexibilidad y adaptación a los cambios.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737100" algn="l"/>
                <a:tab pos="14630400" algn="l"/>
              </a:tabLst>
            </a:pPr>
            <a:r>
              <a:rPr lang="es-CL" sz="40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ova" panose="020B0504020202020204" pitchFamily="34" charset="0"/>
              </a:rPr>
              <a:t>Escucha activa y aprendizaje colaborativo.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737100" algn="l"/>
                <a:tab pos="14630400" algn="l"/>
              </a:tabLst>
            </a:pPr>
            <a:r>
              <a:rPr lang="es-CL" sz="40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ova" panose="020B0504020202020204" pitchFamily="34" charset="0"/>
              </a:rPr>
              <a:t>Gestión de crisis y contingencias.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737100" algn="l"/>
                <a:tab pos="14630400" algn="l"/>
              </a:tabLst>
            </a:pPr>
            <a:r>
              <a:rPr lang="es-CL" sz="40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ova" panose="020B0504020202020204" pitchFamily="34" charset="0"/>
              </a:rPr>
              <a:t>Comunicaciones.</a:t>
            </a: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737100" algn="l"/>
                <a:tab pos="14630400" algn="l"/>
              </a:tabLst>
            </a:pPr>
            <a:endParaRPr lang="es-CL" sz="4000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="" xmlns:a16="http://schemas.microsoft.com/office/drawing/2014/main" id="{55C0AB81-59AD-43DE-B551-E12A250DA5D2}"/>
              </a:ext>
            </a:extLst>
          </p:cNvPr>
          <p:cNvSpPr txBox="1">
            <a:spLocks/>
          </p:cNvSpPr>
          <p:nvPr/>
        </p:nvSpPr>
        <p:spPr>
          <a:xfrm>
            <a:off x="16704300" y="5860074"/>
            <a:ext cx="7286435" cy="6213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34354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737100" algn="l"/>
                <a:tab pos="14630400" algn="l"/>
              </a:tabLst>
            </a:pPr>
            <a:r>
              <a:rPr lang="es-CL" sz="40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Accountability</a:t>
            </a:r>
            <a:r>
              <a:rPr lang="es-CL" sz="4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 (hacer que las cosas pasen)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737100" algn="l"/>
                <a:tab pos="14630400" algn="l"/>
              </a:tabLst>
            </a:pPr>
            <a:r>
              <a:rPr lang="es-CL" sz="4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Innovación (Tecnología / Transformación Digital)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737100" algn="l"/>
                <a:tab pos="14630400" algn="l"/>
              </a:tabLst>
            </a:pPr>
            <a:r>
              <a:rPr lang="es-CL" sz="4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Gestión emocional en ambientes VUCA.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737100" algn="l"/>
                <a:tab pos="14630400" algn="l"/>
              </a:tabLst>
            </a:pPr>
            <a:endParaRPr lang="es-CL" sz="40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737100" algn="l"/>
                <a:tab pos="14630400" algn="l"/>
              </a:tabLst>
            </a:pPr>
            <a:endParaRPr lang="es-CL" sz="40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7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0F4FBAD3-38D6-4834-B184-C50A61A84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165482" y="5554714"/>
            <a:ext cx="16801004" cy="2461526"/>
          </a:xfrm>
        </p:spPr>
        <p:txBody>
          <a:bodyPr/>
          <a:lstStyle/>
          <a:p>
            <a:r>
              <a:rPr lang="es-CL" sz="6600" b="1" dirty="0"/>
              <a:t>Prácticas en el nuevo escenario Laboral : Bienestar / Legislación / Teletrabajo</a:t>
            </a:r>
          </a:p>
          <a:p>
            <a:endParaRPr lang="en-US" sz="4000" b="1" i="1" dirty="0"/>
          </a:p>
          <a:p>
            <a:endParaRPr lang="en-US" sz="4000" dirty="0"/>
          </a:p>
        </p:txBody>
      </p:sp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69BD0809-EEFA-4366-89B2-6A923CDB2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0" y="455284"/>
            <a:ext cx="6269036" cy="1449715"/>
          </a:xfrm>
          <a:prstGeom prst="rect">
            <a:avLst/>
          </a:prstGeom>
        </p:spPr>
      </p:pic>
      <p:sp>
        <p:nvSpPr>
          <p:cNvPr id="7" name="8 CuadroTexto">
            <a:extLst>
              <a:ext uri="{FF2B5EF4-FFF2-40B4-BE49-F238E27FC236}">
                <a16:creationId xmlns="" xmlns:a16="http://schemas.microsoft.com/office/drawing/2014/main" id="{9B97EF57-5E85-4C7B-B453-BAF71A0F60DD}"/>
              </a:ext>
            </a:extLst>
          </p:cNvPr>
          <p:cNvSpPr txBox="1"/>
          <p:nvPr/>
        </p:nvSpPr>
        <p:spPr>
          <a:xfrm>
            <a:off x="8953746" y="9211027"/>
            <a:ext cx="11139608" cy="156965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s-ES" sz="9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33644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98DC278C-22AA-432E-B76B-852007A31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5916" r="3401"/>
          <a:stretch/>
        </p:blipFill>
        <p:spPr bwMode="auto">
          <a:xfrm>
            <a:off x="0" y="0"/>
            <a:ext cx="24399902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AC1DE20F-C588-45CC-A4F9-A0E27615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767" y="0"/>
            <a:ext cx="6230142" cy="14407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36C1F1A-966C-4284-9872-3C89970E1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9" t="-261" r="1796" b="2920"/>
          <a:stretch/>
        </p:blipFill>
        <p:spPr>
          <a:xfrm>
            <a:off x="0" y="5076826"/>
            <a:ext cx="14906956" cy="753427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0F1CBC82-DC01-474D-9B88-F87FFBFD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955" y="5111816"/>
            <a:ext cx="9480219" cy="8669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4 Marcador de contenido">
            <a:extLst>
              <a:ext uri="{FF2B5EF4-FFF2-40B4-BE49-F238E27FC236}">
                <a16:creationId xmlns="" xmlns:a16="http://schemas.microsoft.com/office/drawing/2014/main" id="{543CF604-C3E5-4586-A007-7F830BC3A92E}"/>
              </a:ext>
            </a:extLst>
          </p:cNvPr>
          <p:cNvSpPr txBox="1">
            <a:spLocks/>
          </p:cNvSpPr>
          <p:nvPr/>
        </p:nvSpPr>
        <p:spPr>
          <a:xfrm>
            <a:off x="15295629" y="7162035"/>
            <a:ext cx="9104273" cy="336385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s-E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Fundada por William H. Mason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s-E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Inventó  las placas moldeadas entre otras aplicaciones.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s-E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La matriz está en Tampa, Florida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s-E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6 oficinas comerciales internacionales.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s-E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Principal proveedor de puertas en USA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s-CL" sz="3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1 Rectángulo">
            <a:extLst>
              <a:ext uri="{FF2B5EF4-FFF2-40B4-BE49-F238E27FC236}">
                <a16:creationId xmlns="" xmlns:a16="http://schemas.microsoft.com/office/drawing/2014/main" id="{46F30765-6DD8-4E1A-9979-6A556AAC1B11}"/>
              </a:ext>
            </a:extLst>
          </p:cNvPr>
          <p:cNvSpPr/>
          <p:nvPr/>
        </p:nvSpPr>
        <p:spPr>
          <a:xfrm>
            <a:off x="5276045" y="12806350"/>
            <a:ext cx="100371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1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8 Países  </a:t>
            </a:r>
            <a:r>
              <a:rPr lang="es-ES" sz="44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 </a:t>
            </a:r>
            <a:r>
              <a:rPr kumimoji="0" lang="es-ES" sz="4400" b="1" i="1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40 centros productivos.</a:t>
            </a:r>
          </a:p>
        </p:txBody>
      </p:sp>
    </p:spTree>
    <p:extLst>
      <p:ext uri="{BB962C8B-B14F-4D97-AF65-F5344CB8AC3E}">
        <p14:creationId xmlns:p14="http://schemas.microsoft.com/office/powerpoint/2010/main" val="145222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="" xmlns:a16="http://schemas.microsoft.com/office/drawing/2014/main" id="{03CB7AA1-2F63-4509-8DF0-841102A0CC79}"/>
              </a:ext>
            </a:extLst>
          </p:cNvPr>
          <p:cNvGrpSpPr/>
          <p:nvPr/>
        </p:nvGrpSpPr>
        <p:grpSpPr>
          <a:xfrm>
            <a:off x="285749" y="0"/>
            <a:ext cx="11121081" cy="13716000"/>
            <a:chOff x="285749" y="0"/>
            <a:chExt cx="11121081" cy="13716000"/>
          </a:xfrm>
        </p:grpSpPr>
        <p:pic>
          <p:nvPicPr>
            <p:cNvPr id="9" name="Picture 2" descr="C:\00 Work Files\RRHH\Fotos\Proyecto 2015\flyer Masonite Chile.jpg">
              <a:extLst>
                <a:ext uri="{FF2B5EF4-FFF2-40B4-BE49-F238E27FC236}">
                  <a16:creationId xmlns="" xmlns:a16="http://schemas.microsoft.com/office/drawing/2014/main" id="{41E04668-8931-4E9E-94FB-0964A3C1AF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" t="9001" r="8089" b="6969"/>
            <a:stretch/>
          </p:blipFill>
          <p:spPr bwMode="auto">
            <a:xfrm>
              <a:off x="285749" y="0"/>
              <a:ext cx="11121081" cy="1371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n 16">
              <a:extLst>
                <a:ext uri="{FF2B5EF4-FFF2-40B4-BE49-F238E27FC236}">
                  <a16:creationId xmlns="" xmlns:a16="http://schemas.microsoft.com/office/drawing/2014/main" id="{F1EC7ED3-96D1-48BD-A0B1-14611D83A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361" y="190500"/>
              <a:ext cx="6429375" cy="1428750"/>
            </a:xfrm>
            <a:prstGeom prst="rect">
              <a:avLst/>
            </a:prstGeom>
          </p:spPr>
        </p:pic>
        <p:pic>
          <p:nvPicPr>
            <p:cNvPr id="14" name="Imagen 13" descr="Imagen que contiene dibujo&#10;&#10;Descripción generada automáticamente">
              <a:extLst>
                <a:ext uri="{FF2B5EF4-FFF2-40B4-BE49-F238E27FC236}">
                  <a16:creationId xmlns="" xmlns:a16="http://schemas.microsoft.com/office/drawing/2014/main" id="{C0F787C9-3A45-4984-9D46-2A9DDE97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456506"/>
              <a:ext cx="3191667" cy="1994792"/>
            </a:xfrm>
            <a:prstGeom prst="rect">
              <a:avLst/>
            </a:prstGeom>
          </p:spPr>
        </p:pic>
      </p:grp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6D731009-2021-437B-882B-F837235F9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346"/>
          <a:stretch/>
        </p:blipFill>
        <p:spPr>
          <a:xfrm>
            <a:off x="11481578" y="251723"/>
            <a:ext cx="9146238" cy="674366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1770C685-08D4-4FFF-ACAF-3E569298B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808"/>
          <a:stretch/>
        </p:blipFill>
        <p:spPr>
          <a:xfrm>
            <a:off x="20627816" y="2695129"/>
            <a:ext cx="3473610" cy="172100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079C15B5-BC68-4C78-BE3C-3E2ACB0BFD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2907"/>
          <a:stretch/>
        </p:blipFill>
        <p:spPr>
          <a:xfrm>
            <a:off x="20694375" y="4649763"/>
            <a:ext cx="3407051" cy="216141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D8F4018E-7424-44B8-B892-33FC510ED6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3908"/>
          <a:stretch/>
        </p:blipFill>
        <p:spPr>
          <a:xfrm>
            <a:off x="20627816" y="294974"/>
            <a:ext cx="3473610" cy="228699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90C9EE83-297D-49A1-ABFD-A4DDD99B0A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748"/>
          <a:stretch/>
        </p:blipFill>
        <p:spPr>
          <a:xfrm>
            <a:off x="11938778" y="7823889"/>
            <a:ext cx="6214656" cy="562064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F7AAF332-4594-4BDA-98A3-ABF929D24B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3128"/>
          <a:stretch/>
        </p:blipFill>
        <p:spPr>
          <a:xfrm>
            <a:off x="19606515" y="7823889"/>
            <a:ext cx="4091685" cy="5640388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31AF4973-60CD-48B5-8F0E-3423B8DB8067}"/>
              </a:ext>
            </a:extLst>
          </p:cNvPr>
          <p:cNvSpPr txBox="1"/>
          <p:nvPr/>
        </p:nvSpPr>
        <p:spPr>
          <a:xfrm>
            <a:off x="11481578" y="698793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PUERTAS SOLIDAS INT. / EXT.</a:t>
            </a:r>
            <a:endParaRPr lang="es-CL" sz="3200" b="1" dirty="0"/>
          </a:p>
        </p:txBody>
      </p:sp>
    </p:spTree>
    <p:extLst>
      <p:ext uri="{BB962C8B-B14F-4D97-AF65-F5344CB8AC3E}">
        <p14:creationId xmlns:p14="http://schemas.microsoft.com/office/powerpoint/2010/main" val="29478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4E3B00-D6C1-44E4-BCC2-E030A1E45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7" y="152400"/>
            <a:ext cx="23555684" cy="132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3A8167F-C753-46A4-9EA2-EED83EA88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0" t="30306"/>
          <a:stretch/>
        </p:blipFill>
        <p:spPr>
          <a:xfrm>
            <a:off x="372088" y="-874"/>
            <a:ext cx="23591905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="" xmlns:a16="http://schemas.microsoft.com/office/drawing/2014/main" id="{8DE39896-DDEE-4B77-9BCD-3C41A89D0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691" y="1755359"/>
            <a:ext cx="9173537" cy="5465505"/>
          </a:xfrm>
        </p:spPr>
        <p:txBody>
          <a:bodyPr anchor="t">
            <a:noAutofit/>
          </a:bodyPr>
          <a:lstStyle/>
          <a:p>
            <a:r>
              <a:rPr lang="es-CL" sz="6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hacer ????</a:t>
            </a:r>
            <a:r>
              <a:rPr lang="es-CL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CL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es-CL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enfrentar esta </a:t>
            </a:r>
            <a:r>
              <a:rPr lang="es-CL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pandemia…</a:t>
            </a:r>
            <a:br>
              <a:rPr lang="es-CL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</a:t>
            </a:r>
            <a:r>
              <a:rPr lang="es-CL" sz="4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precedentes</a:t>
            </a:r>
            <a: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sin </a:t>
            </a:r>
            <a:r>
              <a:rPr lang="es-CL" sz="4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planificación</a:t>
            </a:r>
            <a:br>
              <a:rPr lang="es-CL" sz="4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sin información</a:t>
            </a:r>
            <a: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sin </a:t>
            </a:r>
            <a:r>
              <a:rPr lang="es-CL" sz="4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preparación</a:t>
            </a:r>
            <a: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llega a quedarse</a:t>
            </a:r>
            <a:b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rompiendo paradigmas</a:t>
            </a:r>
          </a:p>
        </p:txBody>
      </p:sp>
    </p:spTree>
    <p:extLst>
      <p:ext uri="{BB962C8B-B14F-4D97-AF65-F5344CB8AC3E}">
        <p14:creationId xmlns:p14="http://schemas.microsoft.com/office/powerpoint/2010/main" val="22869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EA0CF743-2899-4F48-847A-884E981D4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7" y="0"/>
            <a:ext cx="24173460" cy="13716000"/>
          </a:xfrm>
          <a:prstGeom prst="rect">
            <a:avLst/>
          </a:prstGeom>
        </p:spPr>
      </p:pic>
      <p:sp>
        <p:nvSpPr>
          <p:cNvPr id="29" name="Title 3">
            <a:extLst>
              <a:ext uri="{FF2B5EF4-FFF2-40B4-BE49-F238E27FC236}">
                <a16:creationId xmlns="" xmlns:a16="http://schemas.microsoft.com/office/drawing/2014/main" id="{712C2314-FD57-4681-A890-FB054A8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5793" y="990004"/>
            <a:ext cx="10560573" cy="832104"/>
          </a:xfrm>
        </p:spPr>
        <p:txBody>
          <a:bodyPr anchor="t">
            <a:noAutofit/>
          </a:bodyPr>
          <a:lstStyle/>
          <a:p>
            <a:r>
              <a:rPr lang="es-CL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que hemos estado en Masonite, desde que inicio la contingencia 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71131CF-0EC4-48A4-BBB3-E6C747A3E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43" y="0"/>
            <a:ext cx="12571485" cy="137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0" name="Grupo 29">
            <a:extLst>
              <a:ext uri="{FF2B5EF4-FFF2-40B4-BE49-F238E27FC236}">
                <a16:creationId xmlns="" xmlns:a16="http://schemas.microsoft.com/office/drawing/2014/main" id="{8037A153-09BE-43A7-9BD1-A6ED79CDEB88}"/>
              </a:ext>
            </a:extLst>
          </p:cNvPr>
          <p:cNvGrpSpPr/>
          <p:nvPr/>
        </p:nvGrpSpPr>
        <p:grpSpPr>
          <a:xfrm>
            <a:off x="10100545" y="3173244"/>
            <a:ext cx="15012987" cy="10250158"/>
            <a:chOff x="898856" y="1865376"/>
            <a:chExt cx="7458760" cy="4913131"/>
          </a:xfrm>
        </p:grpSpPr>
        <p:graphicFrame>
          <p:nvGraphicFramePr>
            <p:cNvPr id="31" name="Diagrama 30">
              <a:extLst>
                <a:ext uri="{FF2B5EF4-FFF2-40B4-BE49-F238E27FC236}">
                  <a16:creationId xmlns="" xmlns:a16="http://schemas.microsoft.com/office/drawing/2014/main" id="{3DA8475D-6F8B-48F7-B63B-530EEAB18DD5}"/>
                </a:ext>
              </a:extLst>
            </p:cNvPr>
            <p:cNvGraphicFramePr/>
            <p:nvPr/>
          </p:nvGraphicFramePr>
          <p:xfrm>
            <a:off x="898856" y="1865376"/>
            <a:ext cx="7458760" cy="49131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32" name="Imagen 31" descr="Imagen que contiene firmar, señal, alimentos, parada&#10;&#10;Descripción generada automáticamente">
              <a:extLst>
                <a:ext uri="{FF2B5EF4-FFF2-40B4-BE49-F238E27FC236}">
                  <a16:creationId xmlns="" xmlns:a16="http://schemas.microsoft.com/office/drawing/2014/main" id="{77C2641C-9068-488C-A633-3E093CFCA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22871" y="4321941"/>
              <a:ext cx="1210729" cy="756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7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5DEB341-EAF3-47DF-8F47-B5F02BD43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67" t="1429" r="4382" b="68330"/>
          <a:stretch/>
        </p:blipFill>
        <p:spPr>
          <a:xfrm>
            <a:off x="766518" y="1613191"/>
            <a:ext cx="6061479" cy="56622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04A7958A-BFA5-4116-917A-617F419F7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6" t="34951" r="52523" b="34807"/>
          <a:stretch/>
        </p:blipFill>
        <p:spPr>
          <a:xfrm>
            <a:off x="7389455" y="1613191"/>
            <a:ext cx="6061479" cy="566228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29DFEE1E-FE50-457C-B894-C13A0101A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57" t="35064" r="3900" b="34695"/>
          <a:stretch/>
        </p:blipFill>
        <p:spPr>
          <a:xfrm>
            <a:off x="14016208" y="1613191"/>
            <a:ext cx="6128259" cy="56622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317F4657-18D9-4C64-BF90-8A2F44ECC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1" t="67421" r="51687" b="2337"/>
          <a:stretch/>
        </p:blipFill>
        <p:spPr>
          <a:xfrm>
            <a:off x="770334" y="7908484"/>
            <a:ext cx="6128259" cy="56622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9259B691-2831-4FC8-8B4F-5D9E07703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41" t="67755" r="3616" b="2004"/>
          <a:stretch/>
        </p:blipFill>
        <p:spPr>
          <a:xfrm>
            <a:off x="7393271" y="7908484"/>
            <a:ext cx="6128259" cy="566228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277A5DC3-5A07-473A-9A64-32568C6EC862}"/>
              </a:ext>
            </a:extLst>
          </p:cNvPr>
          <p:cNvSpPr txBox="1"/>
          <p:nvPr/>
        </p:nvSpPr>
        <p:spPr>
          <a:xfrm>
            <a:off x="13835341" y="7312804"/>
            <a:ext cx="970248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s-MX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Coordinación, gestión y foco estratégico.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s-MX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Flexibilidad, y agilidad en la gestión.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s-MX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Sentido de urgencia y priorización.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s-MX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Apertura al aprendizaje e innovación</a:t>
            </a:r>
            <a:r>
              <a:rPr lang="es-MX" sz="4800" dirty="0"/>
              <a:t/>
            </a:r>
            <a:br>
              <a:rPr lang="es-MX" sz="4800" dirty="0"/>
            </a:br>
            <a:endParaRPr lang="es-CL" sz="4800" dirty="0"/>
          </a:p>
        </p:txBody>
      </p:sp>
      <p:sp>
        <p:nvSpPr>
          <p:cNvPr id="20" name="Title 3">
            <a:extLst>
              <a:ext uri="{FF2B5EF4-FFF2-40B4-BE49-F238E27FC236}">
                <a16:creationId xmlns="" xmlns:a16="http://schemas.microsoft.com/office/drawing/2014/main" id="{9E4DC521-6F77-4EA6-8057-61F6CBACB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085" y="302752"/>
            <a:ext cx="10560573" cy="832104"/>
          </a:xfrm>
        </p:spPr>
        <p:txBody>
          <a:bodyPr anchor="t">
            <a:noAutofit/>
          </a:bodyPr>
          <a:lstStyle/>
          <a:p>
            <a:r>
              <a:rPr lang="es-CL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CHILE RESPONSE TEAM</a:t>
            </a:r>
          </a:p>
        </p:txBody>
      </p:sp>
      <p:pic>
        <p:nvPicPr>
          <p:cNvPr id="21" name="Imagen 20" descr="Imagen que contiene Logotipo&#10;&#10;Descripción generada automáticamente">
            <a:extLst>
              <a:ext uri="{FF2B5EF4-FFF2-40B4-BE49-F238E27FC236}">
                <a16:creationId xmlns="" xmlns:a16="http://schemas.microsoft.com/office/drawing/2014/main" id="{E73B0577-4B7B-4327-9216-A1A35E57E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18" y="56816"/>
            <a:ext cx="57150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1657341-A61F-406C-8452-64059BD17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068" y="1439530"/>
            <a:ext cx="5155346" cy="60217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A6F8B711-E6BE-4099-B64E-53721D5CF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5139" y="70338"/>
            <a:ext cx="5606807" cy="39800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58E1FC16-385F-4C23-8B3C-329397BF2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40" y="2060359"/>
            <a:ext cx="5495372" cy="70698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A940195-307B-4B39-BC90-B4D4FED87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632" y="6840492"/>
            <a:ext cx="5749540" cy="664031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9A1D6887-E864-4A5D-B1EC-2377E668A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39281" y="4050381"/>
            <a:ext cx="5125104" cy="959167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C63EC21D-87D1-4636-AF46-3E080A0A7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72700" y="3889134"/>
            <a:ext cx="5338762" cy="9591672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="" xmlns:a16="http://schemas.microsoft.com/office/drawing/2014/main" id="{B8C9FEB0-B0FA-468A-ADDB-68ABDEA2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085" y="302752"/>
            <a:ext cx="10560573" cy="832104"/>
          </a:xfrm>
        </p:spPr>
        <p:txBody>
          <a:bodyPr anchor="t">
            <a:noAutofit/>
          </a:bodyPr>
          <a:lstStyle/>
          <a:p>
            <a:r>
              <a:rPr lang="es-CL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PREVENCION</a:t>
            </a:r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="" xmlns:a16="http://schemas.microsoft.com/office/drawing/2014/main" id="{1A9856EA-5E39-4D04-8F1F-603C311E5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518" y="56816"/>
            <a:ext cx="57150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124CB65-A62E-4564-B04F-F10E7FF6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287" y="1380791"/>
            <a:ext cx="6659195" cy="117051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CBDF86B-3A5A-4123-995F-5CF059CD6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774" y="550331"/>
            <a:ext cx="8092341" cy="101436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357F04CE-2EE1-405A-A63B-9DFBB7D84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34" y="2597226"/>
            <a:ext cx="7045085" cy="850942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ACB4E689-FB73-4133-9E5F-052D9A94A7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31" r="25892" b="50429"/>
          <a:stretch/>
        </p:blipFill>
        <p:spPr>
          <a:xfrm>
            <a:off x="16116752" y="11106647"/>
            <a:ext cx="2461847" cy="231685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AA8541E9-BE93-4616-BEF2-3CDB85890F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571"/>
          <a:stretch/>
        </p:blipFill>
        <p:spPr>
          <a:xfrm>
            <a:off x="18578599" y="11106647"/>
            <a:ext cx="4202894" cy="2316854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="" xmlns:a16="http://schemas.microsoft.com/office/drawing/2014/main" id="{6FF50838-F935-437C-B043-198B564E7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085" y="302752"/>
            <a:ext cx="10560573" cy="832104"/>
          </a:xfrm>
        </p:spPr>
        <p:txBody>
          <a:bodyPr anchor="t">
            <a:noAutofit/>
          </a:bodyPr>
          <a:lstStyle/>
          <a:p>
            <a:r>
              <a:rPr lang="es-CL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PREVENCION</a:t>
            </a:r>
          </a:p>
        </p:txBody>
      </p:sp>
      <p:pic>
        <p:nvPicPr>
          <p:cNvPr id="20" name="Imagen 19" descr="Imagen que contiene Logotipo&#10;&#10;Descripción generada automáticamente">
            <a:extLst>
              <a:ext uri="{FF2B5EF4-FFF2-40B4-BE49-F238E27FC236}">
                <a16:creationId xmlns="" xmlns:a16="http://schemas.microsoft.com/office/drawing/2014/main" id="{2A8C5E7C-33C7-4C7A-B3F9-FB2E4C9CC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18" y="56816"/>
            <a:ext cx="57150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NEW Masonite Branding">
      <a:dk1>
        <a:srgbClr val="000000"/>
      </a:dk1>
      <a:lt1>
        <a:sysClr val="window" lastClr="FFFFFF"/>
      </a:lt1>
      <a:dk2>
        <a:srgbClr val="434347"/>
      </a:dk2>
      <a:lt2>
        <a:srgbClr val="BDBCBB"/>
      </a:lt2>
      <a:accent1>
        <a:srgbClr val="80BF11"/>
      </a:accent1>
      <a:accent2>
        <a:srgbClr val="434347"/>
      </a:accent2>
      <a:accent3>
        <a:srgbClr val="A8A186"/>
      </a:accent3>
      <a:accent4>
        <a:srgbClr val="69727A"/>
      </a:accent4>
      <a:accent5>
        <a:srgbClr val="BDBCBB"/>
      </a:accent5>
      <a:accent6>
        <a:srgbClr val="0B5F85"/>
      </a:accent6>
      <a:hlink>
        <a:srgbClr val="81C03C"/>
      </a:hlink>
      <a:folHlink>
        <a:srgbClr val="81C03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7BD1EA1A3A9D4DA036F469EE39C1D1" ma:contentTypeVersion="12" ma:contentTypeDescription="Create a new document." ma:contentTypeScope="" ma:versionID="c0d4f683eb335b5329186edd990a24df">
  <xsd:schema xmlns:xsd="http://www.w3.org/2001/XMLSchema" xmlns:xs="http://www.w3.org/2001/XMLSchema" xmlns:p="http://schemas.microsoft.com/office/2006/metadata/properties" xmlns:ns2="5c1229d6-10ef-460d-b818-fd57cb07c099" xmlns:ns3="dc789ca8-c9aa-48f4-b4f6-69c95e5d7314" targetNamespace="http://schemas.microsoft.com/office/2006/metadata/properties" ma:root="true" ma:fieldsID="ff4c4fb7bad831fdfe455bf869e6325e" ns2:_="" ns3:_="">
    <xsd:import namespace="5c1229d6-10ef-460d-b818-fd57cb07c099"/>
    <xsd:import namespace="dc789ca8-c9aa-48f4-b4f6-69c95e5d73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229d6-10ef-460d-b818-fd57cb07c0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789ca8-c9aa-48f4-b4f6-69c95e5d731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838AA2-84C4-4121-8F5F-E68EA65308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1229d6-10ef-460d-b818-fd57cb07c099"/>
    <ds:schemaRef ds:uri="dc789ca8-c9aa-48f4-b4f6-69c95e5d73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A0120A-C904-41E8-ADBA-75B54936D4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69EC0D-FF19-4F1E-AEC4-CC687B08DEF8}">
  <ds:schemaRefs>
    <ds:schemaRef ds:uri="dc789ca8-c9aa-48f4-b4f6-69c95e5d7314"/>
    <ds:schemaRef ds:uri="5c1229d6-10ef-460d-b818-fd57cb07c099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17116</TotalTime>
  <Words>230</Words>
  <Application>Microsoft Office PowerPoint</Application>
  <PresentationFormat>Personalizado</PresentationFormat>
  <Paragraphs>40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Que hacer ????,  para enfrentar esta pandemia…  - sin precedentes - sin planificación - sin información - sin preparación - llega a quedarse - rompiendo paradigmas</vt:lpstr>
      <vt:lpstr>En que hemos estado en Masonite, desde que inicio la contingencia ?</vt:lpstr>
      <vt:lpstr>CHILE RESPONSE TEAM</vt:lpstr>
      <vt:lpstr>MEDIDAS PREVENCION</vt:lpstr>
      <vt:lpstr>MEDIDAS PREVENCION</vt:lpstr>
      <vt:lpstr>GROW &amp; MOMENTUM</vt:lpstr>
      <vt:lpstr>GROW &amp; MOMENTUM</vt:lpstr>
      <vt:lpstr>GROW &amp; MOMENTUM</vt:lpstr>
      <vt:lpstr>Aprendizaje ???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Carlos Vergara</cp:lastModifiedBy>
  <cp:revision>279</cp:revision>
  <cp:lastPrinted>2020-11-19T10:43:02Z</cp:lastPrinted>
  <dcterms:created xsi:type="dcterms:W3CDTF">2019-11-01T17:16:56Z</dcterms:created>
  <dcterms:modified xsi:type="dcterms:W3CDTF">2020-12-03T12:04:10Z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0x0101005D7BD1EA1A3A9D4DA036F469EE39C1D1</vt:lpwstr>
  </property>
</Properties>
</file>